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45" r:id="rId11"/>
    <p:sldMasterId id="2147483734" r:id="rId12"/>
  </p:sldMasterIdLst>
  <p:notesMasterIdLst>
    <p:notesMasterId r:id="rId30"/>
  </p:notesMasterIdLst>
  <p:handoutMasterIdLst>
    <p:handoutMasterId r:id="rId31"/>
  </p:handoutMasterIdLst>
  <p:sldIdLst>
    <p:sldId id="256" r:id="rId13"/>
    <p:sldId id="257" r:id="rId14"/>
    <p:sldId id="283" r:id="rId15"/>
    <p:sldId id="258" r:id="rId16"/>
    <p:sldId id="431" r:id="rId17"/>
    <p:sldId id="259" r:id="rId18"/>
    <p:sldId id="260" r:id="rId19"/>
    <p:sldId id="433" r:id="rId20"/>
    <p:sldId id="434" r:id="rId21"/>
    <p:sldId id="261" r:id="rId22"/>
    <p:sldId id="262" r:id="rId23"/>
    <p:sldId id="263" r:id="rId24"/>
    <p:sldId id="264" r:id="rId25"/>
    <p:sldId id="265" r:id="rId26"/>
    <p:sldId id="432" r:id="rId27"/>
    <p:sldId id="266" r:id="rId28"/>
    <p:sldId id="267" r:id="rId29"/>
  </p:sldIdLst>
  <p:sldSz cx="12192000" cy="6858000"/>
  <p:notesSz cx="6858000" cy="9144000"/>
  <p:embeddedFontLst>
    <p:embeddedFont>
      <p:font typeface="Aptos Light" panose="020B0004020202020204" pitchFamily="34" charset="0"/>
      <p:regular r:id="rId32"/>
      <p:italic r:id="rId33"/>
    </p:embeddedFont>
  </p:embeddedFontLst>
  <p:custDataLst>
    <p:custData r:id="rId3"/>
    <p:custData r:id="rId6"/>
    <p:custData r:id="rId4"/>
    <p:custData r:id="rId5"/>
    <p:custData r:id="rId7"/>
    <p:custData r:id="rId2"/>
    <p:custData r:id="rId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 Option 1" id="{C89B0BE8-717A-4DC8-BCF0-D3A70DAE2A30}">
          <p14:sldIdLst>
            <p14:sldId id="256"/>
            <p14:sldId id="257"/>
            <p14:sldId id="283"/>
            <p14:sldId id="258"/>
            <p14:sldId id="431"/>
            <p14:sldId id="259"/>
            <p14:sldId id="260"/>
            <p14:sldId id="433"/>
            <p14:sldId id="434"/>
            <p14:sldId id="261"/>
            <p14:sldId id="262"/>
            <p14:sldId id="263"/>
            <p14:sldId id="264"/>
            <p14:sldId id="265"/>
            <p14:sldId id="432"/>
            <p14:sldId id="266"/>
            <p14:sldId id="267"/>
          </p14:sldIdLst>
        </p14:section>
        <p14:section name="Covers - Option 2" id="{2BEEB7E3-58FC-487F-A243-2E924A4E64F6}">
          <p14:sldIdLst/>
        </p14:section>
        <p14:section name="Dividers - No Photos" id="{7520AF0E-5BA6-468E-916C-26CA5937860C}">
          <p14:sldIdLst/>
        </p14:section>
        <p14:section name="Dividers - With Photos" id="{E76CD2F3-6E31-46F3-AA06-BA1CD292BFC0}">
          <p14:sldIdLst/>
        </p14:section>
        <p14:section name="Template" id="{0AF69CD8-1E25-4C51-B11D-3618F23CD599}">
          <p14:sldIdLst/>
        </p14:section>
        <p14:section name="Key Slides" id="{21ACCE21-3C62-43D6-A724-783F7F112D2E}">
          <p14:sldIdLst/>
        </p14:section>
        <p14:section name="Colors and Fonts" id="{84DF5005-08F7-405A-8799-FD40E29FFBC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B1BBCE-3126-B994-D23E-C21BF44A4B04}" name="Louisa Domfe" initials="LD" userId="7c502b450fd5ffa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Ferniz" initials="SF" lastIdx="13" clrIdx="0">
    <p:extLst>
      <p:ext uri="{19B8F6BF-5375-455C-9EA6-DF929625EA0E}">
        <p15:presenceInfo xmlns:p15="http://schemas.microsoft.com/office/powerpoint/2012/main" userId="Sarah Fern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C78"/>
    <a:srgbClr val="5B11AD"/>
    <a:srgbClr val="1E0C39"/>
    <a:srgbClr val="200F3A"/>
    <a:srgbClr val="FFFFFF"/>
    <a:srgbClr val="00C1E3"/>
    <a:srgbClr val="FF610F"/>
    <a:srgbClr val="002C3F"/>
    <a:srgbClr val="007AA1"/>
    <a:srgbClr val="CB6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snapToGrid="0">
      <p:cViewPr varScale="1">
        <p:scale>
          <a:sx n="57" d="100"/>
          <a:sy n="57" d="100"/>
        </p:scale>
        <p:origin x="1152"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microsoft.com/office/2018/10/relationships/authors" Target="authors.xml"/><Relationship Id="rId21" Type="http://schemas.openxmlformats.org/officeDocument/2006/relationships/slide" Target="slides/slide9.xml"/><Relationship Id="rId34"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2.xml"/><Relationship Id="rId32" Type="http://schemas.openxmlformats.org/officeDocument/2006/relationships/font" Target="fonts/font1.fntdata"/><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429A1-1B66-474A-9F27-6CEF93FE6109}" type="doc">
      <dgm:prSet loTypeId="urn:microsoft.com/office/officeart/2005/8/layout/hProcess3" loCatId="process" qsTypeId="urn:microsoft.com/office/officeart/2005/8/quickstyle/simple5" qsCatId="simple" csTypeId="urn:microsoft.com/office/officeart/2005/8/colors/accent1_2" csCatId="accent1" phldr="1"/>
      <dgm:spPr/>
    </dgm:pt>
    <dgm:pt modelId="{095A715B-1B24-4156-970C-A80E438AB9F2}">
      <dgm:prSet custT="1"/>
      <dgm:spPr/>
      <dgm:t>
        <a:bodyPr/>
        <a:lstStyle/>
        <a:p>
          <a:r>
            <a:rPr lang="en-US" sz="2400" b="1" dirty="0">
              <a:solidFill>
                <a:schemeClr val="bg1"/>
              </a:solidFill>
              <a:latin typeface="Aptos" panose="020B0004020202020204" pitchFamily="34" charset="0"/>
            </a:rPr>
            <a:t>The Project Management Approach</a:t>
          </a:r>
        </a:p>
      </dgm:t>
    </dgm:pt>
    <dgm:pt modelId="{3FBA4F8B-5A91-42D2-96D5-D28273F59B47}" type="parTrans" cxnId="{C5C2BD46-8D80-4ED8-BC8A-4669B7643D27}">
      <dgm:prSet/>
      <dgm:spPr/>
      <dgm:t>
        <a:bodyPr/>
        <a:lstStyle/>
        <a:p>
          <a:endParaRPr lang="en-US" sz="2400">
            <a:solidFill>
              <a:schemeClr val="bg1"/>
            </a:solidFill>
            <a:latin typeface="Aptos" panose="020B0004020202020204" pitchFamily="34" charset="0"/>
          </a:endParaRPr>
        </a:p>
      </dgm:t>
    </dgm:pt>
    <dgm:pt modelId="{D0EACADC-4ED0-41C6-B621-6DE416397F3F}" type="sibTrans" cxnId="{C5C2BD46-8D80-4ED8-BC8A-4669B7643D27}">
      <dgm:prSet/>
      <dgm:spPr/>
      <dgm:t>
        <a:bodyPr/>
        <a:lstStyle/>
        <a:p>
          <a:endParaRPr lang="en-US" sz="2400">
            <a:solidFill>
              <a:schemeClr val="bg1"/>
            </a:solidFill>
            <a:latin typeface="Aptos" panose="020B0004020202020204" pitchFamily="34" charset="0"/>
          </a:endParaRPr>
        </a:p>
      </dgm:t>
    </dgm:pt>
    <dgm:pt modelId="{6AC2ADD6-902F-4A47-9217-4801D30C7AEF}" type="pres">
      <dgm:prSet presAssocID="{DB0429A1-1B66-474A-9F27-6CEF93FE6109}" presName="Name0" presStyleCnt="0">
        <dgm:presLayoutVars>
          <dgm:dir/>
          <dgm:animLvl val="lvl"/>
          <dgm:resizeHandles val="exact"/>
        </dgm:presLayoutVars>
      </dgm:prSet>
      <dgm:spPr/>
    </dgm:pt>
    <dgm:pt modelId="{46A623F8-3212-4CC0-A941-7B8B72CCA32C}" type="pres">
      <dgm:prSet presAssocID="{DB0429A1-1B66-474A-9F27-6CEF93FE6109}" presName="dummy" presStyleCnt="0"/>
      <dgm:spPr/>
    </dgm:pt>
    <dgm:pt modelId="{1777DDAF-137A-4B86-AECE-AF19A36D0B9B}" type="pres">
      <dgm:prSet presAssocID="{DB0429A1-1B66-474A-9F27-6CEF93FE6109}" presName="linH" presStyleCnt="0"/>
      <dgm:spPr/>
    </dgm:pt>
    <dgm:pt modelId="{42B3F000-4248-4787-BF8A-2A4355957C95}" type="pres">
      <dgm:prSet presAssocID="{DB0429A1-1B66-474A-9F27-6CEF93FE6109}" presName="padding1" presStyleCnt="0"/>
      <dgm:spPr/>
    </dgm:pt>
    <dgm:pt modelId="{C12819F8-CACB-4914-90E0-0EA417CBF623}" type="pres">
      <dgm:prSet presAssocID="{095A715B-1B24-4156-970C-A80E438AB9F2}" presName="linV" presStyleCnt="0"/>
      <dgm:spPr/>
    </dgm:pt>
    <dgm:pt modelId="{6417E206-F83E-46D6-BBA2-1DAA7528B268}" type="pres">
      <dgm:prSet presAssocID="{095A715B-1B24-4156-970C-A80E438AB9F2}" presName="spVertical1" presStyleCnt="0"/>
      <dgm:spPr/>
    </dgm:pt>
    <dgm:pt modelId="{64FD2056-42EB-4F96-AA4C-D42CC3632D66}" type="pres">
      <dgm:prSet presAssocID="{095A715B-1B24-4156-970C-A80E438AB9F2}" presName="parTx" presStyleLbl="revTx" presStyleIdx="0" presStyleCnt="1" custScaleY="93702" custLinFactNeighborX="-9845" custLinFactNeighborY="10891">
        <dgm:presLayoutVars>
          <dgm:chMax val="0"/>
          <dgm:chPref val="0"/>
          <dgm:bulletEnabled val="1"/>
        </dgm:presLayoutVars>
      </dgm:prSet>
      <dgm:spPr/>
    </dgm:pt>
    <dgm:pt modelId="{3786D79F-6451-434F-9EA2-D264684790E6}" type="pres">
      <dgm:prSet presAssocID="{095A715B-1B24-4156-970C-A80E438AB9F2}" presName="spVertical2" presStyleCnt="0"/>
      <dgm:spPr/>
    </dgm:pt>
    <dgm:pt modelId="{82BBEADF-B305-4C2B-A78F-AF7D342B0DEA}" type="pres">
      <dgm:prSet presAssocID="{095A715B-1B24-4156-970C-A80E438AB9F2}" presName="spVertical3" presStyleCnt="0"/>
      <dgm:spPr/>
    </dgm:pt>
    <dgm:pt modelId="{2EBB98F8-4D69-415C-9544-37A1F42F8C7A}" type="pres">
      <dgm:prSet presAssocID="{DB0429A1-1B66-474A-9F27-6CEF93FE6109}" presName="padding2" presStyleCnt="0"/>
      <dgm:spPr/>
    </dgm:pt>
    <dgm:pt modelId="{91213ADB-A90E-44AD-B3FB-CEA1431D6753}" type="pres">
      <dgm:prSet presAssocID="{DB0429A1-1B66-474A-9F27-6CEF93FE6109}" presName="negArrow" presStyleCnt="0"/>
      <dgm:spPr/>
    </dgm:pt>
    <dgm:pt modelId="{FF141EC4-D657-4DF8-A761-07F93CA89318}" type="pres">
      <dgm:prSet presAssocID="{DB0429A1-1B66-474A-9F27-6CEF93FE6109}" presName="backgroundArrow" presStyleLbl="node1" presStyleIdx="0" presStyleCnt="1" custLinFactNeighborX="-5587" custLinFactNeighborY="16846"/>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C5C2BD46-8D80-4ED8-BC8A-4669B7643D27}" srcId="{DB0429A1-1B66-474A-9F27-6CEF93FE6109}" destId="{095A715B-1B24-4156-970C-A80E438AB9F2}" srcOrd="0" destOrd="0" parTransId="{3FBA4F8B-5A91-42D2-96D5-D28273F59B47}" sibTransId="{D0EACADC-4ED0-41C6-B621-6DE416397F3F}"/>
    <dgm:cxn modelId="{3E0A4F77-C5BD-44D8-A58B-B12C95C85E59}" type="presOf" srcId="{DB0429A1-1B66-474A-9F27-6CEF93FE6109}" destId="{6AC2ADD6-902F-4A47-9217-4801D30C7AEF}" srcOrd="0" destOrd="0" presId="urn:microsoft.com/office/officeart/2005/8/layout/hProcess3"/>
    <dgm:cxn modelId="{A0AE03C5-4A6C-4B04-98E0-D171E185315E}" type="presOf" srcId="{095A715B-1B24-4156-970C-A80E438AB9F2}" destId="{64FD2056-42EB-4F96-AA4C-D42CC3632D66}" srcOrd="0" destOrd="0" presId="urn:microsoft.com/office/officeart/2005/8/layout/hProcess3"/>
    <dgm:cxn modelId="{973E3D1C-A5DA-41DC-8936-E31364868642}" type="presParOf" srcId="{6AC2ADD6-902F-4A47-9217-4801D30C7AEF}" destId="{46A623F8-3212-4CC0-A941-7B8B72CCA32C}" srcOrd="0" destOrd="0" presId="urn:microsoft.com/office/officeart/2005/8/layout/hProcess3"/>
    <dgm:cxn modelId="{6FE95E5D-DBAA-4378-8170-4AD1AF8FDC9F}" type="presParOf" srcId="{6AC2ADD6-902F-4A47-9217-4801D30C7AEF}" destId="{1777DDAF-137A-4B86-AECE-AF19A36D0B9B}" srcOrd="1" destOrd="0" presId="urn:microsoft.com/office/officeart/2005/8/layout/hProcess3"/>
    <dgm:cxn modelId="{29ABFF13-9968-43C8-B1F0-A48E250BB6DB}" type="presParOf" srcId="{1777DDAF-137A-4B86-AECE-AF19A36D0B9B}" destId="{42B3F000-4248-4787-BF8A-2A4355957C95}" srcOrd="0" destOrd="0" presId="urn:microsoft.com/office/officeart/2005/8/layout/hProcess3"/>
    <dgm:cxn modelId="{B8B4B198-9434-454B-9BD0-B8E4C05E10DC}" type="presParOf" srcId="{1777DDAF-137A-4B86-AECE-AF19A36D0B9B}" destId="{C12819F8-CACB-4914-90E0-0EA417CBF623}" srcOrd="1" destOrd="0" presId="urn:microsoft.com/office/officeart/2005/8/layout/hProcess3"/>
    <dgm:cxn modelId="{2F905C54-DCD3-4D62-B7EB-2C81B92D441C}" type="presParOf" srcId="{C12819F8-CACB-4914-90E0-0EA417CBF623}" destId="{6417E206-F83E-46D6-BBA2-1DAA7528B268}" srcOrd="0" destOrd="0" presId="urn:microsoft.com/office/officeart/2005/8/layout/hProcess3"/>
    <dgm:cxn modelId="{9A5CB08E-8CB0-4534-87E2-A901D2FE36A9}" type="presParOf" srcId="{C12819F8-CACB-4914-90E0-0EA417CBF623}" destId="{64FD2056-42EB-4F96-AA4C-D42CC3632D66}" srcOrd="1" destOrd="0" presId="urn:microsoft.com/office/officeart/2005/8/layout/hProcess3"/>
    <dgm:cxn modelId="{55E33CDF-34CD-4754-9A04-2514F3D74C61}" type="presParOf" srcId="{C12819F8-CACB-4914-90E0-0EA417CBF623}" destId="{3786D79F-6451-434F-9EA2-D264684790E6}" srcOrd="2" destOrd="0" presId="urn:microsoft.com/office/officeart/2005/8/layout/hProcess3"/>
    <dgm:cxn modelId="{89B5DF25-CDC4-4F84-B41D-B80CAC5ED4CA}" type="presParOf" srcId="{C12819F8-CACB-4914-90E0-0EA417CBF623}" destId="{82BBEADF-B305-4C2B-A78F-AF7D342B0DEA}" srcOrd="3" destOrd="0" presId="urn:microsoft.com/office/officeart/2005/8/layout/hProcess3"/>
    <dgm:cxn modelId="{EACC5B08-0D52-418F-8947-CAEE71BCD8FF}" type="presParOf" srcId="{1777DDAF-137A-4B86-AECE-AF19A36D0B9B}" destId="{2EBB98F8-4D69-415C-9544-37A1F42F8C7A}" srcOrd="2" destOrd="0" presId="urn:microsoft.com/office/officeart/2005/8/layout/hProcess3"/>
    <dgm:cxn modelId="{F47719F2-0447-4170-B28D-122549183906}" type="presParOf" srcId="{1777DDAF-137A-4B86-AECE-AF19A36D0B9B}" destId="{91213ADB-A90E-44AD-B3FB-CEA1431D6753}" srcOrd="3" destOrd="0" presId="urn:microsoft.com/office/officeart/2005/8/layout/hProcess3"/>
    <dgm:cxn modelId="{73BC7B2D-608A-4E86-BA5C-5A34735BF9C9}" type="presParOf" srcId="{1777DDAF-137A-4B86-AECE-AF19A36D0B9B}" destId="{FF141EC4-D657-4DF8-A761-07F93CA89318}"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D226C-9DEC-4315-9625-EE2DE01A20FE}"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347F41E-4D3E-43C9-8FD1-EAD818ED4A43}">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endParaRPr lang="en-US" sz="2400" dirty="0">
            <a:latin typeface="Aptos" panose="020B0004020202020204" pitchFamily="34" charset="0"/>
          </a:endParaRPr>
        </a:p>
        <a:p>
          <a:pPr algn="ctr"/>
          <a:r>
            <a:rPr lang="en-US" sz="2400" dirty="0">
              <a:latin typeface="Aptos" panose="020B0004020202020204" pitchFamily="34" charset="0"/>
            </a:rPr>
            <a:t>Blend tradition with innovation</a:t>
          </a:r>
        </a:p>
      </dgm:t>
    </dgm:pt>
    <dgm:pt modelId="{609E372E-0AB4-45AF-B961-7CE9D111AE59}" type="parTrans" cxnId="{E6CDEF83-1097-429A-A51F-56A1B2ABCCCE}">
      <dgm:prSet/>
      <dgm:spPr/>
      <dgm:t>
        <a:bodyPr/>
        <a:lstStyle/>
        <a:p>
          <a:endParaRPr lang="en-US" sz="2400">
            <a:latin typeface="Aptos" panose="020B0004020202020204" pitchFamily="34" charset="0"/>
          </a:endParaRPr>
        </a:p>
      </dgm:t>
    </dgm:pt>
    <dgm:pt modelId="{AD44F03B-843F-46BA-AD1A-27731DD63819}" type="sibTrans" cxnId="{E6CDEF83-1097-429A-A51F-56A1B2ABCCCE}">
      <dgm:prSet/>
      <dgm:spPr/>
      <dgm:t>
        <a:bodyPr/>
        <a:lstStyle/>
        <a:p>
          <a:endParaRPr lang="en-US" sz="2400">
            <a:latin typeface="Aptos" panose="020B0004020202020204" pitchFamily="34" charset="0"/>
          </a:endParaRPr>
        </a:p>
      </dgm:t>
    </dgm:pt>
    <dgm:pt modelId="{3F951BC0-02A6-42D5-9294-6CF4BCD544D0}">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dirty="0">
              <a:latin typeface="Aptos" panose="020B0004020202020204" pitchFamily="34" charset="0"/>
            </a:rPr>
            <a:t>FOR THE</a:t>
          </a:r>
        </a:p>
      </dgm:t>
    </dgm:pt>
    <dgm:pt modelId="{98BBC662-AA68-400C-8E4D-6836F50379B4}" type="parTrans" cxnId="{4E044650-C2CB-487C-8E8C-AC215DC5045D}">
      <dgm:prSet/>
      <dgm:spPr/>
      <dgm:t>
        <a:bodyPr/>
        <a:lstStyle/>
        <a:p>
          <a:endParaRPr lang="en-US" sz="2400">
            <a:latin typeface="Aptos" panose="020B0004020202020204" pitchFamily="34" charset="0"/>
          </a:endParaRPr>
        </a:p>
      </dgm:t>
    </dgm:pt>
    <dgm:pt modelId="{9F92A9C2-5CA8-450C-AE92-7F676646EC6B}" type="sibTrans" cxnId="{4E044650-C2CB-487C-8E8C-AC215DC5045D}">
      <dgm:prSet/>
      <dgm:spPr/>
      <dgm:t>
        <a:bodyPr/>
        <a:lstStyle/>
        <a:p>
          <a:endParaRPr lang="en-US" sz="2400">
            <a:latin typeface="Aptos" panose="020B0004020202020204" pitchFamily="34" charset="0"/>
          </a:endParaRPr>
        </a:p>
      </dgm:t>
    </dgm:pt>
    <dgm:pt modelId="{F8E0E7F5-6D1D-4937-BF63-A588D91F7CDE}">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endParaRPr lang="en-US" sz="2400" dirty="0">
            <a:latin typeface="Aptos" panose="020B0004020202020204" pitchFamily="34" charset="0"/>
          </a:endParaRPr>
        </a:p>
        <a:p>
          <a:pPr algn="ctr"/>
          <a:r>
            <a:rPr lang="en-US" sz="2400" dirty="0">
              <a:latin typeface="Aptos" panose="020B0004020202020204" pitchFamily="34" charset="0"/>
            </a:rPr>
            <a:t>Modern, sustainable infrastructure</a:t>
          </a:r>
        </a:p>
      </dgm:t>
    </dgm:pt>
    <dgm:pt modelId="{8CD40141-4340-4D72-B95C-B148A8C290CE}" type="parTrans" cxnId="{11464092-6565-4EAC-8BD8-1BCF4B6E2D76}">
      <dgm:prSet/>
      <dgm:spPr/>
      <dgm:t>
        <a:bodyPr/>
        <a:lstStyle/>
        <a:p>
          <a:endParaRPr lang="en-US" sz="2400">
            <a:latin typeface="Aptos" panose="020B0004020202020204" pitchFamily="34" charset="0"/>
          </a:endParaRPr>
        </a:p>
      </dgm:t>
    </dgm:pt>
    <dgm:pt modelId="{DFA6D25F-D01E-4A2F-9F85-2C142383BD14}" type="sibTrans" cxnId="{11464092-6565-4EAC-8BD8-1BCF4B6E2D76}">
      <dgm:prSet/>
      <dgm:spPr/>
      <dgm:t>
        <a:bodyPr/>
        <a:lstStyle/>
        <a:p>
          <a:endParaRPr lang="en-US" sz="2400">
            <a:latin typeface="Aptos" panose="020B0004020202020204" pitchFamily="34" charset="0"/>
          </a:endParaRPr>
        </a:p>
      </dgm:t>
    </dgm:pt>
    <dgm:pt modelId="{CB2C8093-E82F-432A-8FE3-220B0F84EC69}">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dirty="0">
              <a:latin typeface="Aptos" panose="020B0004020202020204" pitchFamily="34" charset="0"/>
            </a:rPr>
            <a:t>FUTURE</a:t>
          </a:r>
        </a:p>
      </dgm:t>
    </dgm:pt>
    <dgm:pt modelId="{16AAE8B2-88A1-4727-97EC-4C7FC349CC2F}" type="parTrans" cxnId="{6EF880B4-784D-428F-A2A7-EDD5AE5795ED}">
      <dgm:prSet/>
      <dgm:spPr/>
      <dgm:t>
        <a:bodyPr/>
        <a:lstStyle/>
        <a:p>
          <a:endParaRPr lang="en-US" sz="2400">
            <a:latin typeface="Aptos" panose="020B0004020202020204" pitchFamily="34" charset="0"/>
          </a:endParaRPr>
        </a:p>
      </dgm:t>
    </dgm:pt>
    <dgm:pt modelId="{3FE3302F-68AD-4E70-80B5-1CAFAD452C4B}" type="sibTrans" cxnId="{6EF880B4-784D-428F-A2A7-EDD5AE5795ED}">
      <dgm:prSet/>
      <dgm:spPr/>
      <dgm:t>
        <a:bodyPr/>
        <a:lstStyle/>
        <a:p>
          <a:endParaRPr lang="en-US" sz="2400">
            <a:latin typeface="Aptos" panose="020B0004020202020204" pitchFamily="34" charset="0"/>
          </a:endParaRPr>
        </a:p>
      </dgm:t>
    </dgm:pt>
    <dgm:pt modelId="{5255A8A2-5FC8-4A00-B541-B81BF345129D}">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endParaRPr lang="en-US" sz="2400" dirty="0">
            <a:latin typeface="Aptos" panose="020B0004020202020204" pitchFamily="34" charset="0"/>
          </a:endParaRPr>
        </a:p>
        <a:p>
          <a:pPr algn="ctr"/>
          <a:r>
            <a:rPr lang="en-US" sz="2400" dirty="0">
              <a:latin typeface="Aptos" panose="020B0004020202020204" pitchFamily="34" charset="0"/>
            </a:rPr>
            <a:t>Empower local economies &amp; reduce housing gap</a:t>
          </a:r>
        </a:p>
      </dgm:t>
    </dgm:pt>
    <dgm:pt modelId="{CFAE515E-A3BA-4FAF-ACDD-8A1DB89229F5}" type="parTrans" cxnId="{8AA78850-E43C-4BA6-B023-DA10A6116C1A}">
      <dgm:prSet/>
      <dgm:spPr/>
      <dgm:t>
        <a:bodyPr/>
        <a:lstStyle/>
        <a:p>
          <a:endParaRPr lang="en-US" sz="2400">
            <a:latin typeface="Aptos" panose="020B0004020202020204" pitchFamily="34" charset="0"/>
          </a:endParaRPr>
        </a:p>
      </dgm:t>
    </dgm:pt>
    <dgm:pt modelId="{CE2E1BC6-D7F5-4092-9512-66F3065C6A57}" type="sibTrans" cxnId="{8AA78850-E43C-4BA6-B023-DA10A6116C1A}">
      <dgm:prSet/>
      <dgm:spPr/>
      <dgm:t>
        <a:bodyPr/>
        <a:lstStyle/>
        <a:p>
          <a:endParaRPr lang="en-US" sz="2400">
            <a:latin typeface="Aptos" panose="020B0004020202020204" pitchFamily="34" charset="0"/>
          </a:endParaRPr>
        </a:p>
      </dgm:t>
    </dgm:pt>
    <dgm:pt modelId="{BB84C7E5-6C3E-4FD0-A722-54A745CF5CA4}">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dirty="0">
              <a:latin typeface="Aptos" panose="020B0004020202020204" pitchFamily="34" charset="0"/>
            </a:rPr>
            <a:t>VISION</a:t>
          </a:r>
        </a:p>
      </dgm:t>
    </dgm:pt>
    <dgm:pt modelId="{853841B1-3098-47AC-8F22-5A4E39F477A7}" type="sibTrans" cxnId="{B8CA4321-CC41-41E8-B6EC-80664FA809F3}">
      <dgm:prSet/>
      <dgm:spPr/>
      <dgm:t>
        <a:bodyPr/>
        <a:lstStyle/>
        <a:p>
          <a:endParaRPr lang="en-US" sz="2400">
            <a:latin typeface="Aptos" panose="020B0004020202020204" pitchFamily="34" charset="0"/>
          </a:endParaRPr>
        </a:p>
      </dgm:t>
    </dgm:pt>
    <dgm:pt modelId="{F1972C3E-D021-4AD2-8960-FC894A9021C3}" type="parTrans" cxnId="{B8CA4321-CC41-41E8-B6EC-80664FA809F3}">
      <dgm:prSet/>
      <dgm:spPr/>
      <dgm:t>
        <a:bodyPr/>
        <a:lstStyle/>
        <a:p>
          <a:endParaRPr lang="en-US" sz="2400">
            <a:latin typeface="Aptos" panose="020B0004020202020204" pitchFamily="34" charset="0"/>
          </a:endParaRPr>
        </a:p>
      </dgm:t>
    </dgm:pt>
    <dgm:pt modelId="{C0334473-995E-4E67-91C1-E2D09DA03AF0}" type="pres">
      <dgm:prSet presAssocID="{4D8D226C-9DEC-4315-9625-EE2DE01A20FE}" presName="Name0" presStyleCnt="0">
        <dgm:presLayoutVars>
          <dgm:chMax val="5"/>
          <dgm:chPref val="5"/>
          <dgm:dir/>
          <dgm:animLvl val="lvl"/>
        </dgm:presLayoutVars>
      </dgm:prSet>
      <dgm:spPr/>
    </dgm:pt>
    <dgm:pt modelId="{CCD30EB2-AA38-47BA-A29A-5FC29B214BDB}" type="pres">
      <dgm:prSet presAssocID="{BB84C7E5-6C3E-4FD0-A722-54A745CF5CA4}" presName="parentText1" presStyleLbl="node1" presStyleIdx="0" presStyleCnt="3">
        <dgm:presLayoutVars>
          <dgm:chMax/>
          <dgm:chPref val="3"/>
          <dgm:bulletEnabled val="1"/>
        </dgm:presLayoutVars>
      </dgm:prSet>
      <dgm:spPr/>
    </dgm:pt>
    <dgm:pt modelId="{BDB9BDAC-8B6A-4743-BCE4-19700A7CC872}" type="pres">
      <dgm:prSet presAssocID="{BB84C7E5-6C3E-4FD0-A722-54A745CF5CA4}" presName="childText1" presStyleLbl="solidAlignAcc1" presStyleIdx="0" presStyleCnt="3" custScaleY="62710" custLinFactNeighborX="1239" custLinFactNeighborY="-17684">
        <dgm:presLayoutVars>
          <dgm:chMax val="0"/>
          <dgm:chPref val="0"/>
          <dgm:bulletEnabled val="1"/>
        </dgm:presLayoutVars>
      </dgm:prSet>
      <dgm:spPr/>
    </dgm:pt>
    <dgm:pt modelId="{4044D76C-AA7C-446F-AF7D-6904DD90794F}" type="pres">
      <dgm:prSet presAssocID="{3F951BC0-02A6-42D5-9294-6CF4BCD544D0}" presName="parentText2" presStyleLbl="node1" presStyleIdx="1" presStyleCnt="3">
        <dgm:presLayoutVars>
          <dgm:chMax/>
          <dgm:chPref val="3"/>
          <dgm:bulletEnabled val="1"/>
        </dgm:presLayoutVars>
      </dgm:prSet>
      <dgm:spPr/>
    </dgm:pt>
    <dgm:pt modelId="{ADD7099B-DBB9-4806-A9EB-AA0EED3B9252}" type="pres">
      <dgm:prSet presAssocID="{3F951BC0-02A6-42D5-9294-6CF4BCD544D0}" presName="childText2" presStyleLbl="solidAlignAcc1" presStyleIdx="1" presStyleCnt="3" custScaleY="75731" custLinFactNeighborY="-11560">
        <dgm:presLayoutVars>
          <dgm:chMax val="0"/>
          <dgm:chPref val="0"/>
          <dgm:bulletEnabled val="1"/>
        </dgm:presLayoutVars>
      </dgm:prSet>
      <dgm:spPr/>
    </dgm:pt>
    <dgm:pt modelId="{A254BAFB-FC38-4F95-8D8E-0DE7159D27DC}" type="pres">
      <dgm:prSet presAssocID="{CB2C8093-E82F-432A-8FE3-220B0F84EC69}" presName="parentText3" presStyleLbl="node1" presStyleIdx="2" presStyleCnt="3">
        <dgm:presLayoutVars>
          <dgm:chMax/>
          <dgm:chPref val="3"/>
          <dgm:bulletEnabled val="1"/>
        </dgm:presLayoutVars>
      </dgm:prSet>
      <dgm:spPr/>
    </dgm:pt>
    <dgm:pt modelId="{045EA1C2-3D1E-4678-87D1-5952F8BCA990}" type="pres">
      <dgm:prSet presAssocID="{CB2C8093-E82F-432A-8FE3-220B0F84EC69}" presName="childText3" presStyleLbl="solidAlignAcc1" presStyleIdx="2" presStyleCnt="3">
        <dgm:presLayoutVars>
          <dgm:chMax val="0"/>
          <dgm:chPref val="0"/>
          <dgm:bulletEnabled val="1"/>
        </dgm:presLayoutVars>
      </dgm:prSet>
      <dgm:spPr/>
    </dgm:pt>
  </dgm:ptLst>
  <dgm:cxnLst>
    <dgm:cxn modelId="{90571004-9D45-4BAC-BE3D-AA263084C7C2}" type="presOf" srcId="{4D8D226C-9DEC-4315-9625-EE2DE01A20FE}" destId="{C0334473-995E-4E67-91C1-E2D09DA03AF0}" srcOrd="0" destOrd="0" presId="urn:microsoft.com/office/officeart/2009/3/layout/IncreasingArrowsProcess"/>
    <dgm:cxn modelId="{5B27C10D-CD46-430D-BE23-9BA99A179E70}" type="presOf" srcId="{3F951BC0-02A6-42D5-9294-6CF4BCD544D0}" destId="{4044D76C-AA7C-446F-AF7D-6904DD90794F}" srcOrd="0" destOrd="0" presId="urn:microsoft.com/office/officeart/2009/3/layout/IncreasingArrowsProcess"/>
    <dgm:cxn modelId="{B8CA4321-CC41-41E8-B6EC-80664FA809F3}" srcId="{4D8D226C-9DEC-4315-9625-EE2DE01A20FE}" destId="{BB84C7E5-6C3E-4FD0-A722-54A745CF5CA4}" srcOrd="0" destOrd="0" parTransId="{F1972C3E-D021-4AD2-8960-FC894A9021C3}" sibTransId="{853841B1-3098-47AC-8F22-5A4E39F477A7}"/>
    <dgm:cxn modelId="{52D4BB2B-86BE-459D-9F3C-1E405801D2D6}" type="presOf" srcId="{CB2C8093-E82F-432A-8FE3-220B0F84EC69}" destId="{A254BAFB-FC38-4F95-8D8E-0DE7159D27DC}" srcOrd="0" destOrd="0" presId="urn:microsoft.com/office/officeart/2009/3/layout/IncreasingArrowsProcess"/>
    <dgm:cxn modelId="{9E72452C-926F-4DF8-ACC0-2738987A6DF2}" type="presOf" srcId="{BB84C7E5-6C3E-4FD0-A722-54A745CF5CA4}" destId="{CCD30EB2-AA38-47BA-A29A-5FC29B214BDB}" srcOrd="0" destOrd="0" presId="urn:microsoft.com/office/officeart/2009/3/layout/IncreasingArrowsProcess"/>
    <dgm:cxn modelId="{CB69A443-2BFA-4106-BE84-3571A9606C27}" type="presOf" srcId="{1347F41E-4D3E-43C9-8FD1-EAD818ED4A43}" destId="{BDB9BDAC-8B6A-4743-BCE4-19700A7CC872}" srcOrd="0" destOrd="0" presId="urn:microsoft.com/office/officeart/2009/3/layout/IncreasingArrowsProcess"/>
    <dgm:cxn modelId="{4E044650-C2CB-487C-8E8C-AC215DC5045D}" srcId="{4D8D226C-9DEC-4315-9625-EE2DE01A20FE}" destId="{3F951BC0-02A6-42D5-9294-6CF4BCD544D0}" srcOrd="1" destOrd="0" parTransId="{98BBC662-AA68-400C-8E4D-6836F50379B4}" sibTransId="{9F92A9C2-5CA8-450C-AE92-7F676646EC6B}"/>
    <dgm:cxn modelId="{8AA78850-E43C-4BA6-B023-DA10A6116C1A}" srcId="{CB2C8093-E82F-432A-8FE3-220B0F84EC69}" destId="{5255A8A2-5FC8-4A00-B541-B81BF345129D}" srcOrd="0" destOrd="0" parTransId="{CFAE515E-A3BA-4FAF-ACDD-8A1DB89229F5}" sibTransId="{CE2E1BC6-D7F5-4092-9512-66F3065C6A57}"/>
    <dgm:cxn modelId="{F0FBA17D-0E3B-40E7-B387-DD38E67E3C58}" type="presOf" srcId="{F8E0E7F5-6D1D-4937-BF63-A588D91F7CDE}" destId="{ADD7099B-DBB9-4806-A9EB-AA0EED3B9252}" srcOrd="0" destOrd="0" presId="urn:microsoft.com/office/officeart/2009/3/layout/IncreasingArrowsProcess"/>
    <dgm:cxn modelId="{E6CDEF83-1097-429A-A51F-56A1B2ABCCCE}" srcId="{BB84C7E5-6C3E-4FD0-A722-54A745CF5CA4}" destId="{1347F41E-4D3E-43C9-8FD1-EAD818ED4A43}" srcOrd="0" destOrd="0" parTransId="{609E372E-0AB4-45AF-B961-7CE9D111AE59}" sibTransId="{AD44F03B-843F-46BA-AD1A-27731DD63819}"/>
    <dgm:cxn modelId="{11464092-6565-4EAC-8BD8-1BCF4B6E2D76}" srcId="{3F951BC0-02A6-42D5-9294-6CF4BCD544D0}" destId="{F8E0E7F5-6D1D-4937-BF63-A588D91F7CDE}" srcOrd="0" destOrd="0" parTransId="{8CD40141-4340-4D72-B95C-B148A8C290CE}" sibTransId="{DFA6D25F-D01E-4A2F-9F85-2C142383BD14}"/>
    <dgm:cxn modelId="{6EF880B4-784D-428F-A2A7-EDD5AE5795ED}" srcId="{4D8D226C-9DEC-4315-9625-EE2DE01A20FE}" destId="{CB2C8093-E82F-432A-8FE3-220B0F84EC69}" srcOrd="2" destOrd="0" parTransId="{16AAE8B2-88A1-4727-97EC-4C7FC349CC2F}" sibTransId="{3FE3302F-68AD-4E70-80B5-1CAFAD452C4B}"/>
    <dgm:cxn modelId="{064624C8-827A-431E-AB06-739BF159A12B}" type="presOf" srcId="{5255A8A2-5FC8-4A00-B541-B81BF345129D}" destId="{045EA1C2-3D1E-4678-87D1-5952F8BCA990}" srcOrd="0" destOrd="0" presId="urn:microsoft.com/office/officeart/2009/3/layout/IncreasingArrowsProcess"/>
    <dgm:cxn modelId="{1FDF2737-9E3A-43D8-8500-A78E4384596D}" type="presParOf" srcId="{C0334473-995E-4E67-91C1-E2D09DA03AF0}" destId="{CCD30EB2-AA38-47BA-A29A-5FC29B214BDB}" srcOrd="0" destOrd="0" presId="urn:microsoft.com/office/officeart/2009/3/layout/IncreasingArrowsProcess"/>
    <dgm:cxn modelId="{C92637DB-868E-47FE-B12D-E6ED5F1735FB}" type="presParOf" srcId="{C0334473-995E-4E67-91C1-E2D09DA03AF0}" destId="{BDB9BDAC-8B6A-4743-BCE4-19700A7CC872}" srcOrd="1" destOrd="0" presId="urn:microsoft.com/office/officeart/2009/3/layout/IncreasingArrowsProcess"/>
    <dgm:cxn modelId="{32478F3F-FDE2-4D28-A906-9E3A460D3C4D}" type="presParOf" srcId="{C0334473-995E-4E67-91C1-E2D09DA03AF0}" destId="{4044D76C-AA7C-446F-AF7D-6904DD90794F}" srcOrd="2" destOrd="0" presId="urn:microsoft.com/office/officeart/2009/3/layout/IncreasingArrowsProcess"/>
    <dgm:cxn modelId="{77D83684-3C4F-414C-8D5D-77196A81E871}" type="presParOf" srcId="{C0334473-995E-4E67-91C1-E2D09DA03AF0}" destId="{ADD7099B-DBB9-4806-A9EB-AA0EED3B9252}" srcOrd="3" destOrd="0" presId="urn:microsoft.com/office/officeart/2009/3/layout/IncreasingArrowsProcess"/>
    <dgm:cxn modelId="{3F419564-5A62-44D1-B3A5-5D65288A22B7}" type="presParOf" srcId="{C0334473-995E-4E67-91C1-E2D09DA03AF0}" destId="{A254BAFB-FC38-4F95-8D8E-0DE7159D27DC}" srcOrd="4" destOrd="0" presId="urn:microsoft.com/office/officeart/2009/3/layout/IncreasingArrowsProcess"/>
    <dgm:cxn modelId="{39CFB23A-9F58-42F4-BA75-25C163536AB9}" type="presParOf" srcId="{C0334473-995E-4E67-91C1-E2D09DA03AF0}" destId="{045EA1C2-3D1E-4678-87D1-5952F8BCA99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41EC4-D657-4DF8-A761-07F93CA89318}">
      <dsp:nvSpPr>
        <dsp:cNvPr id="0" name=""/>
        <dsp:cNvSpPr/>
      </dsp:nvSpPr>
      <dsp:spPr>
        <a:xfrm>
          <a:off x="0" y="70119"/>
          <a:ext cx="5361918" cy="3384000"/>
        </a:xfrm>
        <a:prstGeom prst="right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sp>
    <dsp:sp modelId="{64FD2056-42EB-4F96-AA4C-D42CC3632D66}">
      <dsp:nvSpPr>
        <dsp:cNvPr id="0" name=""/>
        <dsp:cNvSpPr/>
      </dsp:nvSpPr>
      <dsp:spPr>
        <a:xfrm>
          <a:off x="2" y="973197"/>
          <a:ext cx="4393212" cy="158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ptos" panose="020B0004020202020204" pitchFamily="34" charset="0"/>
            </a:rPr>
            <a:t>The Project Management Approach</a:t>
          </a:r>
        </a:p>
      </dsp:txBody>
      <dsp:txXfrm>
        <a:off x="2" y="973197"/>
        <a:ext cx="4393212" cy="1585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30EB2-AA38-47BA-A29A-5FC29B214BDB}">
      <dsp:nvSpPr>
        <dsp:cNvPr id="0" name=""/>
        <dsp:cNvSpPr/>
      </dsp:nvSpPr>
      <dsp:spPr>
        <a:xfrm>
          <a:off x="1203247" y="9977"/>
          <a:ext cx="8871105" cy="1291971"/>
        </a:xfrm>
        <a:prstGeom prst="rightArrow">
          <a:avLst>
            <a:gd name="adj1" fmla="val 50000"/>
            <a:gd name="adj2" fmla="val 50000"/>
          </a:avLst>
        </a:prstGeom>
        <a:solidFill>
          <a:schemeClr val="accen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51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ptos" panose="020B0004020202020204" pitchFamily="34" charset="0"/>
            </a:rPr>
            <a:t>VISION</a:t>
          </a:r>
        </a:p>
      </dsp:txBody>
      <dsp:txXfrm>
        <a:off x="1203247" y="332970"/>
        <a:ext cx="8548112" cy="645985"/>
      </dsp:txXfrm>
    </dsp:sp>
    <dsp:sp modelId="{BDB9BDAC-8B6A-4743-BCE4-19700A7CC872}">
      <dsp:nvSpPr>
        <dsp:cNvPr id="0" name=""/>
        <dsp:cNvSpPr/>
      </dsp:nvSpPr>
      <dsp:spPr>
        <a:xfrm>
          <a:off x="1237100" y="1030190"/>
          <a:ext cx="2732300" cy="1560733"/>
        </a:xfrm>
        <a:prstGeom prst="rect">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endParaRPr lang="en-US" sz="2400" kern="1200" dirty="0">
            <a:latin typeface="Aptos" panose="020B0004020202020204" pitchFamily="34" charset="0"/>
          </a:endParaRPr>
        </a:p>
        <a:p>
          <a:pPr marL="0" lvl="0" indent="0" algn="ctr" defTabSz="1066800">
            <a:lnSpc>
              <a:spcPct val="90000"/>
            </a:lnSpc>
            <a:spcBef>
              <a:spcPct val="0"/>
            </a:spcBef>
            <a:spcAft>
              <a:spcPct val="35000"/>
            </a:spcAft>
            <a:buNone/>
          </a:pPr>
          <a:r>
            <a:rPr lang="en-US" sz="2400" kern="1200" dirty="0">
              <a:latin typeface="Aptos" panose="020B0004020202020204" pitchFamily="34" charset="0"/>
            </a:rPr>
            <a:t>Blend tradition with innovation</a:t>
          </a:r>
        </a:p>
      </dsp:txBody>
      <dsp:txXfrm>
        <a:off x="1237100" y="1030190"/>
        <a:ext cx="2732300" cy="1560733"/>
      </dsp:txXfrm>
    </dsp:sp>
    <dsp:sp modelId="{4044D76C-AA7C-446F-AF7D-6904DD90794F}">
      <dsp:nvSpPr>
        <dsp:cNvPr id="0" name=""/>
        <dsp:cNvSpPr/>
      </dsp:nvSpPr>
      <dsp:spPr>
        <a:xfrm>
          <a:off x="3935547" y="440634"/>
          <a:ext cx="6138805" cy="1291971"/>
        </a:xfrm>
        <a:prstGeom prst="rightArrow">
          <a:avLst>
            <a:gd name="adj1" fmla="val 50000"/>
            <a:gd name="adj2" fmla="val 50000"/>
          </a:avLst>
        </a:prstGeom>
        <a:solidFill>
          <a:schemeClr val="accen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51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ptos" panose="020B0004020202020204" pitchFamily="34" charset="0"/>
            </a:rPr>
            <a:t>FOR THE</a:t>
          </a:r>
        </a:p>
      </dsp:txBody>
      <dsp:txXfrm>
        <a:off x="3935547" y="763627"/>
        <a:ext cx="5815812" cy="645985"/>
      </dsp:txXfrm>
    </dsp:sp>
    <dsp:sp modelId="{ADD7099B-DBB9-4806-A9EB-AA0EED3B9252}">
      <dsp:nvSpPr>
        <dsp:cNvPr id="0" name=""/>
        <dsp:cNvSpPr/>
      </dsp:nvSpPr>
      <dsp:spPr>
        <a:xfrm>
          <a:off x="3935547" y="1451228"/>
          <a:ext cx="2732300" cy="1884802"/>
        </a:xfrm>
        <a:prstGeom prst="rect">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endParaRPr lang="en-US" sz="2400" kern="1200" dirty="0">
            <a:latin typeface="Aptos" panose="020B0004020202020204" pitchFamily="34" charset="0"/>
          </a:endParaRPr>
        </a:p>
        <a:p>
          <a:pPr marL="0" lvl="0" indent="0" algn="ctr" defTabSz="1066800">
            <a:lnSpc>
              <a:spcPct val="90000"/>
            </a:lnSpc>
            <a:spcBef>
              <a:spcPct val="0"/>
            </a:spcBef>
            <a:spcAft>
              <a:spcPct val="35000"/>
            </a:spcAft>
            <a:buNone/>
          </a:pPr>
          <a:r>
            <a:rPr lang="en-US" sz="2400" kern="1200" dirty="0">
              <a:latin typeface="Aptos" panose="020B0004020202020204" pitchFamily="34" charset="0"/>
            </a:rPr>
            <a:t>Modern, sustainable infrastructure</a:t>
          </a:r>
        </a:p>
      </dsp:txBody>
      <dsp:txXfrm>
        <a:off x="3935547" y="1451228"/>
        <a:ext cx="2732300" cy="1884802"/>
      </dsp:txXfrm>
    </dsp:sp>
    <dsp:sp modelId="{A254BAFB-FC38-4F95-8D8E-0DE7159D27DC}">
      <dsp:nvSpPr>
        <dsp:cNvPr id="0" name=""/>
        <dsp:cNvSpPr/>
      </dsp:nvSpPr>
      <dsp:spPr>
        <a:xfrm>
          <a:off x="6667848" y="871291"/>
          <a:ext cx="3406504" cy="1291971"/>
        </a:xfrm>
        <a:prstGeom prst="rightArrow">
          <a:avLst>
            <a:gd name="adj1" fmla="val 50000"/>
            <a:gd name="adj2" fmla="val 50000"/>
          </a:avLst>
        </a:prstGeom>
        <a:solidFill>
          <a:schemeClr val="accen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51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ptos" panose="020B0004020202020204" pitchFamily="34" charset="0"/>
            </a:rPr>
            <a:t>FUTURE</a:t>
          </a:r>
        </a:p>
      </dsp:txBody>
      <dsp:txXfrm>
        <a:off x="6667848" y="1194284"/>
        <a:ext cx="3083511" cy="645985"/>
      </dsp:txXfrm>
    </dsp:sp>
    <dsp:sp modelId="{045EA1C2-3D1E-4678-87D1-5952F8BCA990}">
      <dsp:nvSpPr>
        <dsp:cNvPr id="0" name=""/>
        <dsp:cNvSpPr/>
      </dsp:nvSpPr>
      <dsp:spPr>
        <a:xfrm>
          <a:off x="6667848" y="1867587"/>
          <a:ext cx="2732300" cy="2452388"/>
        </a:xfrm>
        <a:prstGeom prst="rect">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endParaRPr lang="en-US" sz="2400" kern="1200" dirty="0">
            <a:latin typeface="Aptos" panose="020B0004020202020204" pitchFamily="34" charset="0"/>
          </a:endParaRPr>
        </a:p>
        <a:p>
          <a:pPr marL="0" lvl="0" indent="0" algn="ctr" defTabSz="1066800">
            <a:lnSpc>
              <a:spcPct val="90000"/>
            </a:lnSpc>
            <a:spcBef>
              <a:spcPct val="0"/>
            </a:spcBef>
            <a:spcAft>
              <a:spcPct val="35000"/>
            </a:spcAft>
            <a:buNone/>
          </a:pPr>
          <a:r>
            <a:rPr lang="en-US" sz="2400" kern="1200" dirty="0">
              <a:latin typeface="Aptos" panose="020B0004020202020204" pitchFamily="34" charset="0"/>
            </a:rPr>
            <a:t>Empower local economies &amp; reduce housing gap</a:t>
          </a:r>
        </a:p>
      </dsp:txBody>
      <dsp:txXfrm>
        <a:off x="6667848" y="1867587"/>
        <a:ext cx="2732300" cy="24523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6D55C4-E52F-4810-9BEF-96FA1E00A5BB}" type="datetimeFigureOut">
              <a:rPr lang="en-US" smtClean="0"/>
              <a:t>7/16/2025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AB3237-2851-4DC9-9865-7658E90A74CA}" type="slidenum">
              <a:rPr lang="en-US" smtClean="0"/>
              <a:t>‹#›</a:t>
            </a:fld>
            <a:endParaRPr lang="en-US"/>
          </a:p>
        </p:txBody>
      </p:sp>
    </p:spTree>
    <p:extLst>
      <p:ext uri="{BB962C8B-B14F-4D97-AF65-F5344CB8AC3E}">
        <p14:creationId xmlns:p14="http://schemas.microsoft.com/office/powerpoint/2010/main" val="2911477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9B3CA-2D0D-47C2-ADCA-6F431D6ECA53}"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34DAD-DF98-44E2-A25C-0E8DEB5DEE33}" type="slidenum">
              <a:rPr lang="en-US" smtClean="0"/>
              <a:t>‹#›</a:t>
            </a:fld>
            <a:endParaRPr lang="en-US"/>
          </a:p>
        </p:txBody>
      </p:sp>
    </p:spTree>
    <p:extLst>
      <p:ext uri="{BB962C8B-B14F-4D97-AF65-F5344CB8AC3E}">
        <p14:creationId xmlns:p14="http://schemas.microsoft.com/office/powerpoint/2010/main" val="289803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t>3</a:t>
            </a:fld>
            <a:endParaRPr lang="en-US"/>
          </a:p>
        </p:txBody>
      </p:sp>
    </p:spTree>
    <p:extLst>
      <p:ext uri="{BB962C8B-B14F-4D97-AF65-F5344CB8AC3E}">
        <p14:creationId xmlns:p14="http://schemas.microsoft.com/office/powerpoint/2010/main" val="10789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t>5</a:t>
            </a:fld>
            <a:endParaRPr lang="en-US"/>
          </a:p>
        </p:txBody>
      </p:sp>
    </p:spTree>
    <p:extLst>
      <p:ext uri="{BB962C8B-B14F-4D97-AF65-F5344CB8AC3E}">
        <p14:creationId xmlns:p14="http://schemas.microsoft.com/office/powerpoint/2010/main" val="107897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 Violet">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919C681-D431-D96B-6268-9BA8E5D7F86D}"/>
              </a:ext>
            </a:extLst>
          </p:cNvPr>
          <p:cNvSpPr>
            <a:spLocks noGrp="1"/>
          </p:cNvSpPr>
          <p:nvPr>
            <p:ph type="pic" sz="quarter" idx="13"/>
          </p:nvPr>
        </p:nvSpPr>
        <p:spPr>
          <a:xfrm>
            <a:off x="0" y="0"/>
            <a:ext cx="9086850" cy="6858000"/>
          </a:xfrm>
          <a:custGeom>
            <a:avLst/>
            <a:gdLst>
              <a:gd name="connsiteX0" fmla="*/ 4543130 w 9086850"/>
              <a:gd name="connsiteY0" fmla="*/ 2528520 h 6858000"/>
              <a:gd name="connsiteX1" fmla="*/ 4543130 w 9086850"/>
              <a:gd name="connsiteY1" fmla="*/ 6858000 h 6858000"/>
              <a:gd name="connsiteX2" fmla="*/ 213020 w 9086850"/>
              <a:gd name="connsiteY2" fmla="*/ 6858000 h 6858000"/>
              <a:gd name="connsiteX3" fmla="*/ 9086850 w 9086850"/>
              <a:gd name="connsiteY3" fmla="*/ 2527930 h 6858000"/>
              <a:gd name="connsiteX4" fmla="*/ 9086850 w 9086850"/>
              <a:gd name="connsiteY4" fmla="*/ 6858000 h 6858000"/>
              <a:gd name="connsiteX5" fmla="*/ 4756150 w 9086850"/>
              <a:gd name="connsiteY5" fmla="*/ 6858000 h 6858000"/>
              <a:gd name="connsiteX6" fmla="*/ 0 w 9086850"/>
              <a:gd name="connsiteY6" fmla="*/ 0 h 6858000"/>
              <a:gd name="connsiteX7" fmla="*/ 9086850 w 9086850"/>
              <a:gd name="connsiteY7" fmla="*/ 0 h 6858000"/>
              <a:gd name="connsiteX8" fmla="*/ 9086850 w 9086850"/>
              <a:gd name="connsiteY8" fmla="*/ 2527930 h 6858000"/>
              <a:gd name="connsiteX9" fmla="*/ 4543720 w 9086850"/>
              <a:gd name="connsiteY9" fmla="*/ 2527930 h 6858000"/>
              <a:gd name="connsiteX10" fmla="*/ 4543131 w 9086850"/>
              <a:gd name="connsiteY10" fmla="*/ 2527930 h 6858000"/>
              <a:gd name="connsiteX11" fmla="*/ 7071428 w 9086850"/>
              <a:gd name="connsiteY11" fmla="*/ 1 h 6858000"/>
              <a:gd name="connsiteX12" fmla="*/ 4543131 w 9086850"/>
              <a:gd name="connsiteY12" fmla="*/ 1 h 6858000"/>
              <a:gd name="connsiteX13" fmla="*/ 4543131 w 9086850"/>
              <a:gd name="connsiteY13" fmla="*/ 2527930 h 6858000"/>
              <a:gd name="connsiteX14" fmla="*/ 2 w 9086850"/>
              <a:gd name="connsiteY14" fmla="*/ 2527930 h 6858000"/>
              <a:gd name="connsiteX15" fmla="*/ 2528298 w 9086850"/>
              <a:gd name="connsiteY15" fmla="*/ 1 h 6858000"/>
              <a:gd name="connsiteX16" fmla="*/ 1 w 9086850"/>
              <a:gd name="connsiteY16" fmla="*/ 1 h 6858000"/>
              <a:gd name="connsiteX17" fmla="*/ 1 w 9086850"/>
              <a:gd name="connsiteY17" fmla="*/ 2527930 h 6858000"/>
              <a:gd name="connsiteX18" fmla="*/ 0 w 9086850"/>
              <a:gd name="connsiteY18" fmla="*/ 25279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86850" h="6858000">
                <a:moveTo>
                  <a:pt x="4543130" y="2528520"/>
                </a:moveTo>
                <a:lnTo>
                  <a:pt x="4543130" y="6858000"/>
                </a:lnTo>
                <a:lnTo>
                  <a:pt x="213020" y="6858000"/>
                </a:lnTo>
                <a:close/>
                <a:moveTo>
                  <a:pt x="9086850" y="2527930"/>
                </a:moveTo>
                <a:lnTo>
                  <a:pt x="9086850" y="6858000"/>
                </a:lnTo>
                <a:lnTo>
                  <a:pt x="4756150" y="6858000"/>
                </a:lnTo>
                <a:close/>
                <a:moveTo>
                  <a:pt x="0" y="0"/>
                </a:moveTo>
                <a:lnTo>
                  <a:pt x="9086850" y="0"/>
                </a:lnTo>
                <a:lnTo>
                  <a:pt x="9086850" y="2527930"/>
                </a:lnTo>
                <a:lnTo>
                  <a:pt x="4543720" y="2527930"/>
                </a:lnTo>
                <a:lnTo>
                  <a:pt x="4543131" y="2527930"/>
                </a:lnTo>
                <a:lnTo>
                  <a:pt x="7071428" y="1"/>
                </a:lnTo>
                <a:lnTo>
                  <a:pt x="4543131" y="1"/>
                </a:lnTo>
                <a:lnTo>
                  <a:pt x="4543131" y="2527930"/>
                </a:lnTo>
                <a:lnTo>
                  <a:pt x="2" y="2527930"/>
                </a:lnTo>
                <a:lnTo>
                  <a:pt x="2528298" y="1"/>
                </a:lnTo>
                <a:lnTo>
                  <a:pt x="1" y="1"/>
                </a:lnTo>
                <a:lnTo>
                  <a:pt x="1" y="2527930"/>
                </a:lnTo>
                <a:lnTo>
                  <a:pt x="0" y="2527930"/>
                </a:lnTo>
                <a:close/>
              </a:path>
            </a:pathLst>
          </a:custGeom>
          <a:solidFill>
            <a:schemeClr val="bg1">
              <a:lumMod val="75000"/>
            </a:schemeClr>
          </a:solidFill>
        </p:spPr>
        <p:txBody>
          <a:bodyPr wrap="square">
            <a:noAutofit/>
          </a:bodyPr>
          <a:lstStyle>
            <a:lvl1pPr algn="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pic>
        <p:nvPicPr>
          <p:cNvPr id="10" name="Picture 9">
            <a:extLst>
              <a:ext uri="{FF2B5EF4-FFF2-40B4-BE49-F238E27FC236}">
                <a16:creationId xmlns:a16="http://schemas.microsoft.com/office/drawing/2014/main" id="{6A9469F0-EB10-9C49-C8E5-46427D8924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4543131 w 12192000"/>
              <a:gd name="connsiteY0" fmla="*/ 1 h 6858000"/>
              <a:gd name="connsiteX1" fmla="*/ 7071428 w 12192000"/>
              <a:gd name="connsiteY1" fmla="*/ 1 h 6858000"/>
              <a:gd name="connsiteX2" fmla="*/ 4543131 w 12192000"/>
              <a:gd name="connsiteY2" fmla="*/ 2527930 h 6858000"/>
              <a:gd name="connsiteX3" fmla="*/ 1 w 12192000"/>
              <a:gd name="connsiteY3" fmla="*/ 1 h 6858000"/>
              <a:gd name="connsiteX4" fmla="*/ 2528298 w 12192000"/>
              <a:gd name="connsiteY4" fmla="*/ 1 h 6858000"/>
              <a:gd name="connsiteX5" fmla="*/ 2 w 12192000"/>
              <a:gd name="connsiteY5" fmla="*/ 2527930 h 6858000"/>
              <a:gd name="connsiteX6" fmla="*/ 4543131 w 12192000"/>
              <a:gd name="connsiteY6" fmla="*/ 2527930 h 6858000"/>
              <a:gd name="connsiteX7" fmla="*/ 4543720 w 12192000"/>
              <a:gd name="connsiteY7" fmla="*/ 2527930 h 6858000"/>
              <a:gd name="connsiteX8" fmla="*/ 9086850 w 12192000"/>
              <a:gd name="connsiteY8" fmla="*/ 2527930 h 6858000"/>
              <a:gd name="connsiteX9" fmla="*/ 4756150 w 12192000"/>
              <a:gd name="connsiteY9" fmla="*/ 6858000 h 6858000"/>
              <a:gd name="connsiteX10" fmla="*/ 4543130 w 12192000"/>
              <a:gd name="connsiteY10" fmla="*/ 6858000 h 6858000"/>
              <a:gd name="connsiteX11" fmla="*/ 4543130 w 12192000"/>
              <a:gd name="connsiteY11" fmla="*/ 2528520 h 6858000"/>
              <a:gd name="connsiteX12" fmla="*/ 213020 w 12192000"/>
              <a:gd name="connsiteY12" fmla="*/ 6858000 h 6858000"/>
              <a:gd name="connsiteX13" fmla="*/ 0 w 12192000"/>
              <a:gd name="connsiteY13" fmla="*/ 6858000 h 6858000"/>
              <a:gd name="connsiteX14" fmla="*/ 0 w 12192000"/>
              <a:gd name="connsiteY14" fmla="*/ 2527930 h 6858000"/>
              <a:gd name="connsiteX15" fmla="*/ 1 w 12192000"/>
              <a:gd name="connsiteY15" fmla="*/ 2527930 h 6858000"/>
              <a:gd name="connsiteX16" fmla="*/ 9086850 w 12192000"/>
              <a:gd name="connsiteY16" fmla="*/ 0 h 6858000"/>
              <a:gd name="connsiteX17" fmla="*/ 12192000 w 12192000"/>
              <a:gd name="connsiteY17" fmla="*/ 0 h 6858000"/>
              <a:gd name="connsiteX18" fmla="*/ 12192000 w 12192000"/>
              <a:gd name="connsiteY18" fmla="*/ 6858000 h 6858000"/>
              <a:gd name="connsiteX19" fmla="*/ 9086850 w 12192000"/>
              <a:gd name="connsiteY19" fmla="*/ 6858000 h 6858000"/>
              <a:gd name="connsiteX20" fmla="*/ 9086850 w 12192000"/>
              <a:gd name="connsiteY20" fmla="*/ 25279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4543131" y="1"/>
                </a:moveTo>
                <a:lnTo>
                  <a:pt x="7071428" y="1"/>
                </a:lnTo>
                <a:lnTo>
                  <a:pt x="4543131" y="2527930"/>
                </a:lnTo>
                <a:close/>
                <a:moveTo>
                  <a:pt x="1" y="1"/>
                </a:moveTo>
                <a:lnTo>
                  <a:pt x="2528298" y="1"/>
                </a:lnTo>
                <a:lnTo>
                  <a:pt x="2" y="2527930"/>
                </a:lnTo>
                <a:lnTo>
                  <a:pt x="4543131" y="2527930"/>
                </a:lnTo>
                <a:lnTo>
                  <a:pt x="4543720" y="2527930"/>
                </a:lnTo>
                <a:lnTo>
                  <a:pt x="9086850" y="2527930"/>
                </a:lnTo>
                <a:lnTo>
                  <a:pt x="4756150" y="6858000"/>
                </a:lnTo>
                <a:lnTo>
                  <a:pt x="4543130" y="6858000"/>
                </a:lnTo>
                <a:lnTo>
                  <a:pt x="4543130" y="2528520"/>
                </a:lnTo>
                <a:lnTo>
                  <a:pt x="213020" y="6858000"/>
                </a:lnTo>
                <a:lnTo>
                  <a:pt x="0" y="6858000"/>
                </a:lnTo>
                <a:lnTo>
                  <a:pt x="0" y="2527930"/>
                </a:lnTo>
                <a:lnTo>
                  <a:pt x="1" y="2527930"/>
                </a:lnTo>
                <a:close/>
                <a:moveTo>
                  <a:pt x="9086850" y="0"/>
                </a:moveTo>
                <a:lnTo>
                  <a:pt x="12192000" y="0"/>
                </a:lnTo>
                <a:lnTo>
                  <a:pt x="12192000" y="6858000"/>
                </a:lnTo>
                <a:lnTo>
                  <a:pt x="9086850" y="6858000"/>
                </a:lnTo>
                <a:lnTo>
                  <a:pt x="9086850" y="2527930"/>
                </a:lnTo>
                <a:close/>
              </a:path>
            </a:pathLst>
          </a:custGeom>
        </p:spPr>
      </p:pic>
      <p:sp>
        <p:nvSpPr>
          <p:cNvPr id="21" name="Text Placeholder 20">
            <a:extLst>
              <a:ext uri="{FF2B5EF4-FFF2-40B4-BE49-F238E27FC236}">
                <a16:creationId xmlns:a16="http://schemas.microsoft.com/office/drawing/2014/main" id="{26710C8F-F662-E483-4A58-96115FBA2559}"/>
              </a:ext>
            </a:extLst>
          </p:cNvPr>
          <p:cNvSpPr>
            <a:spLocks noGrp="1"/>
          </p:cNvSpPr>
          <p:nvPr>
            <p:ph type="body" sz="quarter" idx="14"/>
          </p:nvPr>
        </p:nvSpPr>
        <p:spPr>
          <a:xfrm>
            <a:off x="0" y="0"/>
            <a:ext cx="8147304" cy="6858000"/>
          </a:xfrm>
          <a:gradFill flip="none" rotWithShape="1">
            <a:gsLst>
              <a:gs pos="9000">
                <a:srgbClr val="100522">
                  <a:alpha val="95000"/>
                </a:srgbClr>
              </a:gs>
              <a:gs pos="7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smtClean="0">
                <a:solidFill>
                  <a:schemeClr val="lt1"/>
                </a:solidFill>
                <a:latin typeface="Aptos" panose="020B0004020202020204" pitchFamily="34" charset="0"/>
                <a:ea typeface="Helvetica Neue" panose="02000503000000020004" pitchFamily="2" charset="0"/>
                <a:cs typeface="Helvetica Neue" panose="02000503000000020004" pitchFamily="2" charset="0"/>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sz="1800">
                <a:solidFill>
                  <a:schemeClr val="lt1"/>
                </a:solidFill>
              </a:defRPr>
            </a:lvl5pPr>
          </a:lstStyle>
          <a:p>
            <a:pPr lvl="0" algn="ctr" defTabSz="457200"/>
            <a:endParaRPr lang="en-US"/>
          </a:p>
        </p:txBody>
      </p: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0" i="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14396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Violet) - With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FF336-AAFE-E5D2-2170-21BC95B5A5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 y="25"/>
            <a:ext cx="12191910" cy="6857949"/>
          </a:xfrm>
          <a:prstGeom prst="rect">
            <a:avLst/>
          </a:prstGeom>
        </p:spPr>
      </p:pic>
      <p:sp>
        <p:nvSpPr>
          <p:cNvPr id="69" name="Picture Placeholder 68">
            <a:extLst>
              <a:ext uri="{FF2B5EF4-FFF2-40B4-BE49-F238E27FC236}">
                <a16:creationId xmlns:a16="http://schemas.microsoft.com/office/drawing/2014/main" id="{726E0292-0335-94D1-CF9F-B20F85EAE248}"/>
              </a:ext>
            </a:extLst>
          </p:cNvPr>
          <p:cNvSpPr>
            <a:spLocks noGrp="1"/>
          </p:cNvSpPr>
          <p:nvPr>
            <p:ph type="pic" sz="quarter" idx="10"/>
          </p:nvPr>
        </p:nvSpPr>
        <p:spPr>
          <a:xfrm>
            <a:off x="5330618" y="1"/>
            <a:ext cx="6861382" cy="6857999"/>
          </a:xfrm>
          <a:custGeom>
            <a:avLst/>
            <a:gdLst>
              <a:gd name="connsiteX0" fmla="*/ 6428063 w 6861382"/>
              <a:gd name="connsiteY0" fmla="*/ 6337997 h 6857999"/>
              <a:gd name="connsiteX1" fmla="*/ 6427938 w 6861382"/>
              <a:gd name="connsiteY1" fmla="*/ 6352541 h 6857999"/>
              <a:gd name="connsiteX2" fmla="*/ 6430254 w 6861382"/>
              <a:gd name="connsiteY2" fmla="*/ 6352541 h 6857999"/>
              <a:gd name="connsiteX3" fmla="*/ 6430254 w 6861382"/>
              <a:gd name="connsiteY3" fmla="*/ 6341169 h 6857999"/>
              <a:gd name="connsiteX4" fmla="*/ 6435228 w 6861382"/>
              <a:gd name="connsiteY4" fmla="*/ 6352541 h 6857999"/>
              <a:gd name="connsiteX5" fmla="*/ 6437384 w 6861382"/>
              <a:gd name="connsiteY5" fmla="*/ 6352541 h 6857999"/>
              <a:gd name="connsiteX6" fmla="*/ 6442388 w 6861382"/>
              <a:gd name="connsiteY6" fmla="*/ 6341169 h 6857999"/>
              <a:gd name="connsiteX7" fmla="*/ 6442388 w 6861382"/>
              <a:gd name="connsiteY7" fmla="*/ 6352541 h 6857999"/>
              <a:gd name="connsiteX8" fmla="*/ 6444673 w 6861382"/>
              <a:gd name="connsiteY8" fmla="*/ 6352541 h 6857999"/>
              <a:gd name="connsiteX9" fmla="*/ 6444673 w 6861382"/>
              <a:gd name="connsiteY9" fmla="*/ 6337997 h 6857999"/>
              <a:gd name="connsiteX10" fmla="*/ 6441543 w 6861382"/>
              <a:gd name="connsiteY10" fmla="*/ 6337997 h 6857999"/>
              <a:gd name="connsiteX11" fmla="*/ 6436413 w 6861382"/>
              <a:gd name="connsiteY11" fmla="*/ 6349743 h 6857999"/>
              <a:gd name="connsiteX12" fmla="*/ 6431193 w 6861382"/>
              <a:gd name="connsiteY12" fmla="*/ 6337997 h 6857999"/>
              <a:gd name="connsiteX13" fmla="*/ 6415586 w 6861382"/>
              <a:gd name="connsiteY13" fmla="*/ 6337997 h 6857999"/>
              <a:gd name="connsiteX14" fmla="*/ 6415586 w 6861382"/>
              <a:gd name="connsiteY14" fmla="*/ 6340050 h 6857999"/>
              <a:gd name="connsiteX15" fmla="*/ 6419933 w 6861382"/>
              <a:gd name="connsiteY15" fmla="*/ 6340050 h 6857999"/>
              <a:gd name="connsiteX16" fmla="*/ 6419933 w 6861382"/>
              <a:gd name="connsiteY16" fmla="*/ 6352476 h 6857999"/>
              <a:gd name="connsiteX17" fmla="*/ 6422246 w 6861382"/>
              <a:gd name="connsiteY17" fmla="*/ 6352476 h 6857999"/>
              <a:gd name="connsiteX18" fmla="*/ 6422246 w 6861382"/>
              <a:gd name="connsiteY18" fmla="*/ 6340050 h 6857999"/>
              <a:gd name="connsiteX19" fmla="*/ 6426565 w 6861382"/>
              <a:gd name="connsiteY19" fmla="*/ 6340050 h 6857999"/>
              <a:gd name="connsiteX20" fmla="*/ 6426565 w 6861382"/>
              <a:gd name="connsiteY20" fmla="*/ 6337997 h 6857999"/>
              <a:gd name="connsiteX21" fmla="*/ 6342867 w 6861382"/>
              <a:gd name="connsiteY21" fmla="*/ 6134387 h 6857999"/>
              <a:gd name="connsiteX22" fmla="*/ 6408313 w 6861382"/>
              <a:gd name="connsiteY22" fmla="*/ 6199833 h 6857999"/>
              <a:gd name="connsiteX23" fmla="*/ 6408313 w 6861382"/>
              <a:gd name="connsiteY23" fmla="*/ 6134387 h 6857999"/>
              <a:gd name="connsiteX24" fmla="*/ 6219247 w 6861382"/>
              <a:gd name="connsiteY24" fmla="*/ 6134387 h 6857999"/>
              <a:gd name="connsiteX25" fmla="*/ 6401042 w 6861382"/>
              <a:gd name="connsiteY25" fmla="*/ 6316182 h 6857999"/>
              <a:gd name="connsiteX26" fmla="*/ 6401042 w 6861382"/>
              <a:gd name="connsiteY26" fmla="*/ 6255052 h 6857999"/>
              <a:gd name="connsiteX27" fmla="*/ 6280369 w 6861382"/>
              <a:gd name="connsiteY27" fmla="*/ 6134387 h 6857999"/>
              <a:gd name="connsiteX28" fmla="*/ 5991199 w 6861382"/>
              <a:gd name="connsiteY28" fmla="*/ 5942692 h 6857999"/>
              <a:gd name="connsiteX29" fmla="*/ 6093258 w 6861382"/>
              <a:gd name="connsiteY29" fmla="*/ 5942692 h 6857999"/>
              <a:gd name="connsiteX30" fmla="*/ 6127278 w 6861382"/>
              <a:gd name="connsiteY30" fmla="*/ 5976730 h 6857999"/>
              <a:gd name="connsiteX31" fmla="*/ 6093258 w 6861382"/>
              <a:gd name="connsiteY31" fmla="*/ 6010769 h 6857999"/>
              <a:gd name="connsiteX32" fmla="*/ 5997037 w 6861382"/>
              <a:gd name="connsiteY32" fmla="*/ 6010769 h 6857999"/>
              <a:gd name="connsiteX33" fmla="*/ 5991199 w 6861382"/>
              <a:gd name="connsiteY33" fmla="*/ 6004917 h 6857999"/>
              <a:gd name="connsiteX34" fmla="*/ 6182888 w 6861382"/>
              <a:gd name="connsiteY34" fmla="*/ 5901690 h 6857999"/>
              <a:gd name="connsiteX35" fmla="*/ 6182888 w 6861382"/>
              <a:gd name="connsiteY35" fmla="*/ 6119844 h 6857999"/>
              <a:gd name="connsiteX36" fmla="*/ 6291967 w 6861382"/>
              <a:gd name="connsiteY36" fmla="*/ 6010798 h 6857999"/>
              <a:gd name="connsiteX37" fmla="*/ 6401042 w 6861382"/>
              <a:gd name="connsiteY37" fmla="*/ 6119844 h 6857999"/>
              <a:gd name="connsiteX38" fmla="*/ 6401042 w 6861382"/>
              <a:gd name="connsiteY38" fmla="*/ 5901690 h 6857999"/>
              <a:gd name="connsiteX39" fmla="*/ 6291967 w 6861382"/>
              <a:gd name="connsiteY39" fmla="*/ 6010735 h 6857999"/>
              <a:gd name="connsiteX40" fmla="*/ 6182888 w 6861382"/>
              <a:gd name="connsiteY40" fmla="*/ 5901690 h 6857999"/>
              <a:gd name="connsiteX41" fmla="*/ 0 w 6861382"/>
              <a:gd name="connsiteY41" fmla="*/ 0 h 6857999"/>
              <a:gd name="connsiteX42" fmla="*/ 19050 w 6861382"/>
              <a:gd name="connsiteY42" fmla="*/ 0 h 6857999"/>
              <a:gd name="connsiteX43" fmla="*/ 6842332 w 6861382"/>
              <a:gd name="connsiteY43" fmla="*/ 0 h 6857999"/>
              <a:gd name="connsiteX44" fmla="*/ 6861382 w 6861382"/>
              <a:gd name="connsiteY44" fmla="*/ 0 h 6857999"/>
              <a:gd name="connsiteX45" fmla="*/ 6861382 w 6861382"/>
              <a:gd name="connsiteY45" fmla="*/ 6857999 h 6857999"/>
              <a:gd name="connsiteX46" fmla="*/ 6842332 w 6861382"/>
              <a:gd name="connsiteY46" fmla="*/ 6838906 h 6857999"/>
              <a:gd name="connsiteX47" fmla="*/ 6842332 w 6861382"/>
              <a:gd name="connsiteY47" fmla="*/ 6857999 h 6857999"/>
              <a:gd name="connsiteX48" fmla="*/ 6338029 w 6861382"/>
              <a:gd name="connsiteY48" fmla="*/ 6352541 h 6857999"/>
              <a:gd name="connsiteX49" fmla="*/ 6371955 w 6861382"/>
              <a:gd name="connsiteY49" fmla="*/ 6352541 h 6857999"/>
              <a:gd name="connsiteX50" fmla="*/ 6190160 w 6861382"/>
              <a:gd name="connsiteY50" fmla="*/ 6170746 h 6857999"/>
              <a:gd name="connsiteX51" fmla="*/ 6190160 w 6861382"/>
              <a:gd name="connsiteY51" fmla="*/ 6204334 h 6857999"/>
              <a:gd name="connsiteX52" fmla="*/ 6168345 w 6861382"/>
              <a:gd name="connsiteY52" fmla="*/ 6182469 h 6857999"/>
              <a:gd name="connsiteX53" fmla="*/ 6168345 w 6861382"/>
              <a:gd name="connsiteY53" fmla="*/ 6134387 h 6857999"/>
              <a:gd name="connsiteX54" fmla="*/ 6120373 w 6861382"/>
              <a:gd name="connsiteY54" fmla="*/ 6134387 h 6857999"/>
              <a:gd name="connsiteX55" fmla="*/ 6037942 w 6861382"/>
              <a:gd name="connsiteY55" fmla="*/ 6051767 h 6857999"/>
              <a:gd name="connsiteX56" fmla="*/ 6093258 w 6861382"/>
              <a:gd name="connsiteY56" fmla="*/ 6051767 h 6857999"/>
              <a:gd name="connsiteX57" fmla="*/ 6100063 w 6861382"/>
              <a:gd name="connsiteY57" fmla="*/ 6051427 h 6857999"/>
              <a:gd name="connsiteX58" fmla="*/ 6168047 w 6861382"/>
              <a:gd name="connsiteY58" fmla="*/ 5970144 h 6857999"/>
              <a:gd name="connsiteX59" fmla="*/ 6100063 w 6861382"/>
              <a:gd name="connsiteY59" fmla="*/ 5902123 h 6857999"/>
              <a:gd name="connsiteX60" fmla="*/ 6100063 w 6861382"/>
              <a:gd name="connsiteY60" fmla="*/ 5902030 h 6857999"/>
              <a:gd name="connsiteX61" fmla="*/ 6093258 w 6861382"/>
              <a:gd name="connsiteY61" fmla="*/ 5901690 h 6857999"/>
              <a:gd name="connsiteX62" fmla="*/ 5950191 w 6861382"/>
              <a:gd name="connsiteY62" fmla="*/ 5901690 h 6857999"/>
              <a:gd name="connsiteX63" fmla="*/ 5950191 w 6861382"/>
              <a:gd name="connsiteY63" fmla="*/ 596381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61382" h="6857999">
                <a:moveTo>
                  <a:pt x="6428063" y="6337997"/>
                </a:moveTo>
                <a:lnTo>
                  <a:pt x="6427938" y="6352541"/>
                </a:lnTo>
                <a:lnTo>
                  <a:pt x="6430254" y="6352541"/>
                </a:lnTo>
                <a:lnTo>
                  <a:pt x="6430254" y="6341169"/>
                </a:lnTo>
                <a:lnTo>
                  <a:pt x="6435228" y="6352541"/>
                </a:lnTo>
                <a:lnTo>
                  <a:pt x="6437384" y="6352541"/>
                </a:lnTo>
                <a:lnTo>
                  <a:pt x="6442388" y="6341169"/>
                </a:lnTo>
                <a:lnTo>
                  <a:pt x="6442388" y="6352541"/>
                </a:lnTo>
                <a:lnTo>
                  <a:pt x="6444673" y="6352541"/>
                </a:lnTo>
                <a:lnTo>
                  <a:pt x="6444673" y="6337997"/>
                </a:lnTo>
                <a:lnTo>
                  <a:pt x="6441543" y="6337997"/>
                </a:lnTo>
                <a:lnTo>
                  <a:pt x="6436413" y="6349743"/>
                </a:lnTo>
                <a:lnTo>
                  <a:pt x="6431193" y="6337997"/>
                </a:lnTo>
                <a:close/>
                <a:moveTo>
                  <a:pt x="6415586" y="6337997"/>
                </a:moveTo>
                <a:lnTo>
                  <a:pt x="6415586" y="6340050"/>
                </a:lnTo>
                <a:lnTo>
                  <a:pt x="6419933" y="6340050"/>
                </a:lnTo>
                <a:lnTo>
                  <a:pt x="6419933" y="6352476"/>
                </a:lnTo>
                <a:lnTo>
                  <a:pt x="6422246" y="6352476"/>
                </a:lnTo>
                <a:lnTo>
                  <a:pt x="6422246" y="6340050"/>
                </a:lnTo>
                <a:lnTo>
                  <a:pt x="6426565" y="6340050"/>
                </a:lnTo>
                <a:lnTo>
                  <a:pt x="6426565" y="6337997"/>
                </a:lnTo>
                <a:close/>
                <a:moveTo>
                  <a:pt x="6342867" y="6134387"/>
                </a:moveTo>
                <a:lnTo>
                  <a:pt x="6408313" y="6199833"/>
                </a:lnTo>
                <a:lnTo>
                  <a:pt x="6408313" y="6134387"/>
                </a:lnTo>
                <a:close/>
                <a:moveTo>
                  <a:pt x="6219247" y="6134387"/>
                </a:moveTo>
                <a:lnTo>
                  <a:pt x="6401042" y="6316182"/>
                </a:lnTo>
                <a:lnTo>
                  <a:pt x="6401042" y="6255052"/>
                </a:lnTo>
                <a:lnTo>
                  <a:pt x="6280369" y="6134387"/>
                </a:lnTo>
                <a:close/>
                <a:moveTo>
                  <a:pt x="5991199" y="5942692"/>
                </a:moveTo>
                <a:lnTo>
                  <a:pt x="6093258" y="5942692"/>
                </a:lnTo>
                <a:cubicBezTo>
                  <a:pt x="6112047" y="5942692"/>
                  <a:pt x="6127278" y="5957932"/>
                  <a:pt x="6127278" y="5976730"/>
                </a:cubicBezTo>
                <a:cubicBezTo>
                  <a:pt x="6127278" y="5995528"/>
                  <a:pt x="6112047" y="6010769"/>
                  <a:pt x="6093258" y="6010769"/>
                </a:cubicBezTo>
                <a:lnTo>
                  <a:pt x="5997037" y="6010769"/>
                </a:lnTo>
                <a:lnTo>
                  <a:pt x="5991199" y="6004917"/>
                </a:lnTo>
                <a:close/>
                <a:moveTo>
                  <a:pt x="6182888" y="5901690"/>
                </a:moveTo>
                <a:lnTo>
                  <a:pt x="6182888" y="6119844"/>
                </a:lnTo>
                <a:cubicBezTo>
                  <a:pt x="6243118" y="6119844"/>
                  <a:pt x="6291949" y="6071029"/>
                  <a:pt x="6291967" y="6010798"/>
                </a:cubicBezTo>
                <a:cubicBezTo>
                  <a:pt x="6291982" y="6071029"/>
                  <a:pt x="6340812" y="6119844"/>
                  <a:pt x="6401042" y="6119844"/>
                </a:cubicBezTo>
                <a:lnTo>
                  <a:pt x="6401042" y="5901690"/>
                </a:lnTo>
                <a:cubicBezTo>
                  <a:pt x="6340812" y="5901690"/>
                  <a:pt x="6291982" y="5950505"/>
                  <a:pt x="6291967" y="6010735"/>
                </a:cubicBezTo>
                <a:cubicBezTo>
                  <a:pt x="6291949" y="5950505"/>
                  <a:pt x="6243118" y="5901690"/>
                  <a:pt x="6182888" y="5901690"/>
                </a:cubicBezTo>
                <a:close/>
                <a:moveTo>
                  <a:pt x="0" y="0"/>
                </a:moveTo>
                <a:lnTo>
                  <a:pt x="19050" y="0"/>
                </a:lnTo>
                <a:lnTo>
                  <a:pt x="6842332" y="0"/>
                </a:lnTo>
                <a:lnTo>
                  <a:pt x="6861382" y="0"/>
                </a:lnTo>
                <a:lnTo>
                  <a:pt x="6861382" y="6857999"/>
                </a:lnTo>
                <a:lnTo>
                  <a:pt x="6842332" y="6838906"/>
                </a:lnTo>
                <a:lnTo>
                  <a:pt x="6842332" y="6857999"/>
                </a:lnTo>
                <a:lnTo>
                  <a:pt x="6338029" y="6352541"/>
                </a:lnTo>
                <a:lnTo>
                  <a:pt x="6371955" y="6352541"/>
                </a:lnTo>
                <a:lnTo>
                  <a:pt x="6190160" y="6170746"/>
                </a:lnTo>
                <a:lnTo>
                  <a:pt x="6190160" y="6204334"/>
                </a:lnTo>
                <a:lnTo>
                  <a:pt x="6168345" y="6182469"/>
                </a:lnTo>
                <a:lnTo>
                  <a:pt x="6168345" y="6134387"/>
                </a:lnTo>
                <a:lnTo>
                  <a:pt x="6120373" y="6134387"/>
                </a:lnTo>
                <a:lnTo>
                  <a:pt x="6037942" y="6051767"/>
                </a:lnTo>
                <a:lnTo>
                  <a:pt x="6093258" y="6051767"/>
                </a:lnTo>
                <a:cubicBezTo>
                  <a:pt x="6095546" y="6051767"/>
                  <a:pt x="6097804" y="6051767"/>
                  <a:pt x="6100063" y="6051427"/>
                </a:cubicBezTo>
                <a:cubicBezTo>
                  <a:pt x="6141268" y="6047766"/>
                  <a:pt x="6171705" y="6011372"/>
                  <a:pt x="6168047" y="5970144"/>
                </a:cubicBezTo>
                <a:cubicBezTo>
                  <a:pt x="6164835" y="5933990"/>
                  <a:pt x="6136196" y="5905334"/>
                  <a:pt x="6100063" y="5902123"/>
                </a:cubicBezTo>
                <a:lnTo>
                  <a:pt x="6100063" y="5902030"/>
                </a:lnTo>
                <a:cubicBezTo>
                  <a:pt x="6097804" y="5901817"/>
                  <a:pt x="6095546" y="5901690"/>
                  <a:pt x="6093258" y="5901690"/>
                </a:cubicBezTo>
                <a:lnTo>
                  <a:pt x="5950191" y="5901690"/>
                </a:lnTo>
                <a:lnTo>
                  <a:pt x="5950191" y="5963815"/>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70" name="Title 1">
            <a:extLst>
              <a:ext uri="{FF2B5EF4-FFF2-40B4-BE49-F238E27FC236}">
                <a16:creationId xmlns:a16="http://schemas.microsoft.com/office/drawing/2014/main" id="{5C0ABF1D-6494-6CB7-B136-5EDBA23436B3}"/>
              </a:ext>
            </a:extLst>
          </p:cNvPr>
          <p:cNvSpPr>
            <a:spLocks noGrp="1"/>
          </p:cNvSpPr>
          <p:nvPr>
            <p:ph type="ctrTitle" hasCustomPrompt="1"/>
          </p:nvPr>
        </p:nvSpPr>
        <p:spPr>
          <a:xfrm>
            <a:off x="457200" y="2050676"/>
            <a:ext cx="5638799" cy="2437590"/>
          </a:xfrm>
          <a:prstGeom prst="rect">
            <a:avLst/>
          </a:prstGeom>
        </p:spPr>
        <p:txBody>
          <a:bodyPr lIns="0" tIns="0" rIns="0" bIns="0" anchor="b" anchorCtr="0">
            <a:noAutofit/>
          </a:bodyPr>
          <a:lstStyle>
            <a:lvl1pPr algn="l">
              <a:lnSpc>
                <a:spcPct val="80000"/>
              </a:lnSpc>
              <a:defRPr sz="6000" b="1" cap="none" baseline="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71" name="Subtitle 2">
            <a:extLst>
              <a:ext uri="{FF2B5EF4-FFF2-40B4-BE49-F238E27FC236}">
                <a16:creationId xmlns:a16="http://schemas.microsoft.com/office/drawing/2014/main" id="{00B468B2-B251-9283-11CF-F3B8885DF1E0}"/>
              </a:ext>
            </a:extLst>
          </p:cNvPr>
          <p:cNvSpPr>
            <a:spLocks noGrp="1"/>
          </p:cNvSpPr>
          <p:nvPr>
            <p:ph type="subTitle" idx="1" hasCustomPrompt="1"/>
          </p:nvPr>
        </p:nvSpPr>
        <p:spPr>
          <a:xfrm>
            <a:off x="457200" y="4733992"/>
            <a:ext cx="5638799" cy="369332"/>
          </a:xfrm>
          <a:prstGeom prst="rect">
            <a:avLst/>
          </a:prstGeom>
        </p:spPr>
        <p:txBody>
          <a:bodyPr wrap="square"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2" name="Graphic 1">
            <a:extLst>
              <a:ext uri="{FF2B5EF4-FFF2-40B4-BE49-F238E27FC236}">
                <a16:creationId xmlns:a16="http://schemas.microsoft.com/office/drawing/2014/main" id="{2C66566E-95AE-5F67-9597-F3825A18CC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80809" y="5904484"/>
            <a:ext cx="500329" cy="448056"/>
          </a:xfrm>
          <a:prstGeom prst="rect">
            <a:avLst/>
          </a:prstGeom>
        </p:spPr>
      </p:pic>
    </p:spTree>
    <p:extLst>
      <p:ext uri="{BB962C8B-B14F-4D97-AF65-F5344CB8AC3E}">
        <p14:creationId xmlns:p14="http://schemas.microsoft.com/office/powerpoint/2010/main" val="55137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Aqua) -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1F967C-795D-2F85-9A00-E5A2B199E49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69" name="Picture Placeholder 68">
            <a:extLst>
              <a:ext uri="{FF2B5EF4-FFF2-40B4-BE49-F238E27FC236}">
                <a16:creationId xmlns:a16="http://schemas.microsoft.com/office/drawing/2014/main" id="{726E0292-0335-94D1-CF9F-B20F85EAE248}"/>
              </a:ext>
            </a:extLst>
          </p:cNvPr>
          <p:cNvSpPr>
            <a:spLocks noGrp="1"/>
          </p:cNvSpPr>
          <p:nvPr>
            <p:ph type="pic" sz="quarter" idx="10"/>
          </p:nvPr>
        </p:nvSpPr>
        <p:spPr>
          <a:xfrm>
            <a:off x="5330618" y="1"/>
            <a:ext cx="6861382" cy="6857999"/>
          </a:xfrm>
          <a:custGeom>
            <a:avLst/>
            <a:gdLst>
              <a:gd name="connsiteX0" fmla="*/ 6428063 w 6861382"/>
              <a:gd name="connsiteY0" fmla="*/ 6337997 h 6857999"/>
              <a:gd name="connsiteX1" fmla="*/ 6427938 w 6861382"/>
              <a:gd name="connsiteY1" fmla="*/ 6352541 h 6857999"/>
              <a:gd name="connsiteX2" fmla="*/ 6430254 w 6861382"/>
              <a:gd name="connsiteY2" fmla="*/ 6352541 h 6857999"/>
              <a:gd name="connsiteX3" fmla="*/ 6430254 w 6861382"/>
              <a:gd name="connsiteY3" fmla="*/ 6341169 h 6857999"/>
              <a:gd name="connsiteX4" fmla="*/ 6435228 w 6861382"/>
              <a:gd name="connsiteY4" fmla="*/ 6352541 h 6857999"/>
              <a:gd name="connsiteX5" fmla="*/ 6437384 w 6861382"/>
              <a:gd name="connsiteY5" fmla="*/ 6352541 h 6857999"/>
              <a:gd name="connsiteX6" fmla="*/ 6442388 w 6861382"/>
              <a:gd name="connsiteY6" fmla="*/ 6341169 h 6857999"/>
              <a:gd name="connsiteX7" fmla="*/ 6442388 w 6861382"/>
              <a:gd name="connsiteY7" fmla="*/ 6352541 h 6857999"/>
              <a:gd name="connsiteX8" fmla="*/ 6444673 w 6861382"/>
              <a:gd name="connsiteY8" fmla="*/ 6352541 h 6857999"/>
              <a:gd name="connsiteX9" fmla="*/ 6444673 w 6861382"/>
              <a:gd name="connsiteY9" fmla="*/ 6337997 h 6857999"/>
              <a:gd name="connsiteX10" fmla="*/ 6441543 w 6861382"/>
              <a:gd name="connsiteY10" fmla="*/ 6337997 h 6857999"/>
              <a:gd name="connsiteX11" fmla="*/ 6436413 w 6861382"/>
              <a:gd name="connsiteY11" fmla="*/ 6349743 h 6857999"/>
              <a:gd name="connsiteX12" fmla="*/ 6431193 w 6861382"/>
              <a:gd name="connsiteY12" fmla="*/ 6337997 h 6857999"/>
              <a:gd name="connsiteX13" fmla="*/ 6415586 w 6861382"/>
              <a:gd name="connsiteY13" fmla="*/ 6337997 h 6857999"/>
              <a:gd name="connsiteX14" fmla="*/ 6415586 w 6861382"/>
              <a:gd name="connsiteY14" fmla="*/ 6340050 h 6857999"/>
              <a:gd name="connsiteX15" fmla="*/ 6419933 w 6861382"/>
              <a:gd name="connsiteY15" fmla="*/ 6340050 h 6857999"/>
              <a:gd name="connsiteX16" fmla="*/ 6419933 w 6861382"/>
              <a:gd name="connsiteY16" fmla="*/ 6352476 h 6857999"/>
              <a:gd name="connsiteX17" fmla="*/ 6422246 w 6861382"/>
              <a:gd name="connsiteY17" fmla="*/ 6352476 h 6857999"/>
              <a:gd name="connsiteX18" fmla="*/ 6422246 w 6861382"/>
              <a:gd name="connsiteY18" fmla="*/ 6340050 h 6857999"/>
              <a:gd name="connsiteX19" fmla="*/ 6426565 w 6861382"/>
              <a:gd name="connsiteY19" fmla="*/ 6340050 h 6857999"/>
              <a:gd name="connsiteX20" fmla="*/ 6426565 w 6861382"/>
              <a:gd name="connsiteY20" fmla="*/ 6337997 h 6857999"/>
              <a:gd name="connsiteX21" fmla="*/ 6342867 w 6861382"/>
              <a:gd name="connsiteY21" fmla="*/ 6134387 h 6857999"/>
              <a:gd name="connsiteX22" fmla="*/ 6408313 w 6861382"/>
              <a:gd name="connsiteY22" fmla="*/ 6199833 h 6857999"/>
              <a:gd name="connsiteX23" fmla="*/ 6408313 w 6861382"/>
              <a:gd name="connsiteY23" fmla="*/ 6134387 h 6857999"/>
              <a:gd name="connsiteX24" fmla="*/ 6219247 w 6861382"/>
              <a:gd name="connsiteY24" fmla="*/ 6134387 h 6857999"/>
              <a:gd name="connsiteX25" fmla="*/ 6401042 w 6861382"/>
              <a:gd name="connsiteY25" fmla="*/ 6316182 h 6857999"/>
              <a:gd name="connsiteX26" fmla="*/ 6401042 w 6861382"/>
              <a:gd name="connsiteY26" fmla="*/ 6255052 h 6857999"/>
              <a:gd name="connsiteX27" fmla="*/ 6280369 w 6861382"/>
              <a:gd name="connsiteY27" fmla="*/ 6134387 h 6857999"/>
              <a:gd name="connsiteX28" fmla="*/ 5991199 w 6861382"/>
              <a:gd name="connsiteY28" fmla="*/ 5942692 h 6857999"/>
              <a:gd name="connsiteX29" fmla="*/ 6093258 w 6861382"/>
              <a:gd name="connsiteY29" fmla="*/ 5942692 h 6857999"/>
              <a:gd name="connsiteX30" fmla="*/ 6127278 w 6861382"/>
              <a:gd name="connsiteY30" fmla="*/ 5976730 h 6857999"/>
              <a:gd name="connsiteX31" fmla="*/ 6093258 w 6861382"/>
              <a:gd name="connsiteY31" fmla="*/ 6010769 h 6857999"/>
              <a:gd name="connsiteX32" fmla="*/ 5997037 w 6861382"/>
              <a:gd name="connsiteY32" fmla="*/ 6010769 h 6857999"/>
              <a:gd name="connsiteX33" fmla="*/ 5991199 w 6861382"/>
              <a:gd name="connsiteY33" fmla="*/ 6004917 h 6857999"/>
              <a:gd name="connsiteX34" fmla="*/ 6182888 w 6861382"/>
              <a:gd name="connsiteY34" fmla="*/ 5901690 h 6857999"/>
              <a:gd name="connsiteX35" fmla="*/ 6182888 w 6861382"/>
              <a:gd name="connsiteY35" fmla="*/ 6119844 h 6857999"/>
              <a:gd name="connsiteX36" fmla="*/ 6291967 w 6861382"/>
              <a:gd name="connsiteY36" fmla="*/ 6010798 h 6857999"/>
              <a:gd name="connsiteX37" fmla="*/ 6401042 w 6861382"/>
              <a:gd name="connsiteY37" fmla="*/ 6119844 h 6857999"/>
              <a:gd name="connsiteX38" fmla="*/ 6401042 w 6861382"/>
              <a:gd name="connsiteY38" fmla="*/ 5901690 h 6857999"/>
              <a:gd name="connsiteX39" fmla="*/ 6291967 w 6861382"/>
              <a:gd name="connsiteY39" fmla="*/ 6010735 h 6857999"/>
              <a:gd name="connsiteX40" fmla="*/ 6182888 w 6861382"/>
              <a:gd name="connsiteY40" fmla="*/ 5901690 h 6857999"/>
              <a:gd name="connsiteX41" fmla="*/ 0 w 6861382"/>
              <a:gd name="connsiteY41" fmla="*/ 0 h 6857999"/>
              <a:gd name="connsiteX42" fmla="*/ 19050 w 6861382"/>
              <a:gd name="connsiteY42" fmla="*/ 0 h 6857999"/>
              <a:gd name="connsiteX43" fmla="*/ 6842332 w 6861382"/>
              <a:gd name="connsiteY43" fmla="*/ 0 h 6857999"/>
              <a:gd name="connsiteX44" fmla="*/ 6861382 w 6861382"/>
              <a:gd name="connsiteY44" fmla="*/ 0 h 6857999"/>
              <a:gd name="connsiteX45" fmla="*/ 6861382 w 6861382"/>
              <a:gd name="connsiteY45" fmla="*/ 6857999 h 6857999"/>
              <a:gd name="connsiteX46" fmla="*/ 6842332 w 6861382"/>
              <a:gd name="connsiteY46" fmla="*/ 6838906 h 6857999"/>
              <a:gd name="connsiteX47" fmla="*/ 6842332 w 6861382"/>
              <a:gd name="connsiteY47" fmla="*/ 6857999 h 6857999"/>
              <a:gd name="connsiteX48" fmla="*/ 6338029 w 6861382"/>
              <a:gd name="connsiteY48" fmla="*/ 6352541 h 6857999"/>
              <a:gd name="connsiteX49" fmla="*/ 6371955 w 6861382"/>
              <a:gd name="connsiteY49" fmla="*/ 6352541 h 6857999"/>
              <a:gd name="connsiteX50" fmla="*/ 6190160 w 6861382"/>
              <a:gd name="connsiteY50" fmla="*/ 6170746 h 6857999"/>
              <a:gd name="connsiteX51" fmla="*/ 6190160 w 6861382"/>
              <a:gd name="connsiteY51" fmla="*/ 6204334 h 6857999"/>
              <a:gd name="connsiteX52" fmla="*/ 6168345 w 6861382"/>
              <a:gd name="connsiteY52" fmla="*/ 6182469 h 6857999"/>
              <a:gd name="connsiteX53" fmla="*/ 6168345 w 6861382"/>
              <a:gd name="connsiteY53" fmla="*/ 6134387 h 6857999"/>
              <a:gd name="connsiteX54" fmla="*/ 6120373 w 6861382"/>
              <a:gd name="connsiteY54" fmla="*/ 6134387 h 6857999"/>
              <a:gd name="connsiteX55" fmla="*/ 6037942 w 6861382"/>
              <a:gd name="connsiteY55" fmla="*/ 6051767 h 6857999"/>
              <a:gd name="connsiteX56" fmla="*/ 6093258 w 6861382"/>
              <a:gd name="connsiteY56" fmla="*/ 6051767 h 6857999"/>
              <a:gd name="connsiteX57" fmla="*/ 6100063 w 6861382"/>
              <a:gd name="connsiteY57" fmla="*/ 6051427 h 6857999"/>
              <a:gd name="connsiteX58" fmla="*/ 6168047 w 6861382"/>
              <a:gd name="connsiteY58" fmla="*/ 5970144 h 6857999"/>
              <a:gd name="connsiteX59" fmla="*/ 6100063 w 6861382"/>
              <a:gd name="connsiteY59" fmla="*/ 5902123 h 6857999"/>
              <a:gd name="connsiteX60" fmla="*/ 6100063 w 6861382"/>
              <a:gd name="connsiteY60" fmla="*/ 5902030 h 6857999"/>
              <a:gd name="connsiteX61" fmla="*/ 6093258 w 6861382"/>
              <a:gd name="connsiteY61" fmla="*/ 5901690 h 6857999"/>
              <a:gd name="connsiteX62" fmla="*/ 5950191 w 6861382"/>
              <a:gd name="connsiteY62" fmla="*/ 5901690 h 6857999"/>
              <a:gd name="connsiteX63" fmla="*/ 5950191 w 6861382"/>
              <a:gd name="connsiteY63" fmla="*/ 596381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61382" h="6857999">
                <a:moveTo>
                  <a:pt x="6428063" y="6337997"/>
                </a:moveTo>
                <a:lnTo>
                  <a:pt x="6427938" y="6352541"/>
                </a:lnTo>
                <a:lnTo>
                  <a:pt x="6430254" y="6352541"/>
                </a:lnTo>
                <a:lnTo>
                  <a:pt x="6430254" y="6341169"/>
                </a:lnTo>
                <a:lnTo>
                  <a:pt x="6435228" y="6352541"/>
                </a:lnTo>
                <a:lnTo>
                  <a:pt x="6437384" y="6352541"/>
                </a:lnTo>
                <a:lnTo>
                  <a:pt x="6442388" y="6341169"/>
                </a:lnTo>
                <a:lnTo>
                  <a:pt x="6442388" y="6352541"/>
                </a:lnTo>
                <a:lnTo>
                  <a:pt x="6444673" y="6352541"/>
                </a:lnTo>
                <a:lnTo>
                  <a:pt x="6444673" y="6337997"/>
                </a:lnTo>
                <a:lnTo>
                  <a:pt x="6441543" y="6337997"/>
                </a:lnTo>
                <a:lnTo>
                  <a:pt x="6436413" y="6349743"/>
                </a:lnTo>
                <a:lnTo>
                  <a:pt x="6431193" y="6337997"/>
                </a:lnTo>
                <a:close/>
                <a:moveTo>
                  <a:pt x="6415586" y="6337997"/>
                </a:moveTo>
                <a:lnTo>
                  <a:pt x="6415586" y="6340050"/>
                </a:lnTo>
                <a:lnTo>
                  <a:pt x="6419933" y="6340050"/>
                </a:lnTo>
                <a:lnTo>
                  <a:pt x="6419933" y="6352476"/>
                </a:lnTo>
                <a:lnTo>
                  <a:pt x="6422246" y="6352476"/>
                </a:lnTo>
                <a:lnTo>
                  <a:pt x="6422246" y="6340050"/>
                </a:lnTo>
                <a:lnTo>
                  <a:pt x="6426565" y="6340050"/>
                </a:lnTo>
                <a:lnTo>
                  <a:pt x="6426565" y="6337997"/>
                </a:lnTo>
                <a:close/>
                <a:moveTo>
                  <a:pt x="6342867" y="6134387"/>
                </a:moveTo>
                <a:lnTo>
                  <a:pt x="6408313" y="6199833"/>
                </a:lnTo>
                <a:lnTo>
                  <a:pt x="6408313" y="6134387"/>
                </a:lnTo>
                <a:close/>
                <a:moveTo>
                  <a:pt x="6219247" y="6134387"/>
                </a:moveTo>
                <a:lnTo>
                  <a:pt x="6401042" y="6316182"/>
                </a:lnTo>
                <a:lnTo>
                  <a:pt x="6401042" y="6255052"/>
                </a:lnTo>
                <a:lnTo>
                  <a:pt x="6280369" y="6134387"/>
                </a:lnTo>
                <a:close/>
                <a:moveTo>
                  <a:pt x="5991199" y="5942692"/>
                </a:moveTo>
                <a:lnTo>
                  <a:pt x="6093258" y="5942692"/>
                </a:lnTo>
                <a:cubicBezTo>
                  <a:pt x="6112047" y="5942692"/>
                  <a:pt x="6127278" y="5957932"/>
                  <a:pt x="6127278" y="5976730"/>
                </a:cubicBezTo>
                <a:cubicBezTo>
                  <a:pt x="6127278" y="5995528"/>
                  <a:pt x="6112047" y="6010769"/>
                  <a:pt x="6093258" y="6010769"/>
                </a:cubicBezTo>
                <a:lnTo>
                  <a:pt x="5997037" y="6010769"/>
                </a:lnTo>
                <a:lnTo>
                  <a:pt x="5991199" y="6004917"/>
                </a:lnTo>
                <a:close/>
                <a:moveTo>
                  <a:pt x="6182888" y="5901690"/>
                </a:moveTo>
                <a:lnTo>
                  <a:pt x="6182888" y="6119844"/>
                </a:lnTo>
                <a:cubicBezTo>
                  <a:pt x="6243118" y="6119844"/>
                  <a:pt x="6291949" y="6071029"/>
                  <a:pt x="6291967" y="6010798"/>
                </a:cubicBezTo>
                <a:cubicBezTo>
                  <a:pt x="6291982" y="6071029"/>
                  <a:pt x="6340812" y="6119844"/>
                  <a:pt x="6401042" y="6119844"/>
                </a:cubicBezTo>
                <a:lnTo>
                  <a:pt x="6401042" y="5901690"/>
                </a:lnTo>
                <a:cubicBezTo>
                  <a:pt x="6340812" y="5901690"/>
                  <a:pt x="6291982" y="5950505"/>
                  <a:pt x="6291967" y="6010735"/>
                </a:cubicBezTo>
                <a:cubicBezTo>
                  <a:pt x="6291949" y="5950505"/>
                  <a:pt x="6243118" y="5901690"/>
                  <a:pt x="6182888" y="5901690"/>
                </a:cubicBezTo>
                <a:close/>
                <a:moveTo>
                  <a:pt x="0" y="0"/>
                </a:moveTo>
                <a:lnTo>
                  <a:pt x="19050" y="0"/>
                </a:lnTo>
                <a:lnTo>
                  <a:pt x="6842332" y="0"/>
                </a:lnTo>
                <a:lnTo>
                  <a:pt x="6861382" y="0"/>
                </a:lnTo>
                <a:lnTo>
                  <a:pt x="6861382" y="6857999"/>
                </a:lnTo>
                <a:lnTo>
                  <a:pt x="6842332" y="6838906"/>
                </a:lnTo>
                <a:lnTo>
                  <a:pt x="6842332" y="6857999"/>
                </a:lnTo>
                <a:lnTo>
                  <a:pt x="6338029" y="6352541"/>
                </a:lnTo>
                <a:lnTo>
                  <a:pt x="6371955" y="6352541"/>
                </a:lnTo>
                <a:lnTo>
                  <a:pt x="6190160" y="6170746"/>
                </a:lnTo>
                <a:lnTo>
                  <a:pt x="6190160" y="6204334"/>
                </a:lnTo>
                <a:lnTo>
                  <a:pt x="6168345" y="6182469"/>
                </a:lnTo>
                <a:lnTo>
                  <a:pt x="6168345" y="6134387"/>
                </a:lnTo>
                <a:lnTo>
                  <a:pt x="6120373" y="6134387"/>
                </a:lnTo>
                <a:lnTo>
                  <a:pt x="6037942" y="6051767"/>
                </a:lnTo>
                <a:lnTo>
                  <a:pt x="6093258" y="6051767"/>
                </a:lnTo>
                <a:cubicBezTo>
                  <a:pt x="6095546" y="6051767"/>
                  <a:pt x="6097804" y="6051767"/>
                  <a:pt x="6100063" y="6051427"/>
                </a:cubicBezTo>
                <a:cubicBezTo>
                  <a:pt x="6141268" y="6047766"/>
                  <a:pt x="6171705" y="6011372"/>
                  <a:pt x="6168047" y="5970144"/>
                </a:cubicBezTo>
                <a:cubicBezTo>
                  <a:pt x="6164835" y="5933990"/>
                  <a:pt x="6136196" y="5905334"/>
                  <a:pt x="6100063" y="5902123"/>
                </a:cubicBezTo>
                <a:lnTo>
                  <a:pt x="6100063" y="5902030"/>
                </a:lnTo>
                <a:cubicBezTo>
                  <a:pt x="6097804" y="5901817"/>
                  <a:pt x="6095546" y="5901690"/>
                  <a:pt x="6093258" y="5901690"/>
                </a:cubicBezTo>
                <a:lnTo>
                  <a:pt x="5950191" y="5901690"/>
                </a:lnTo>
                <a:lnTo>
                  <a:pt x="5950191" y="5963815"/>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5" name="Title 1">
            <a:extLst>
              <a:ext uri="{FF2B5EF4-FFF2-40B4-BE49-F238E27FC236}">
                <a16:creationId xmlns:a16="http://schemas.microsoft.com/office/drawing/2014/main" id="{72CC28F0-1F59-D5A7-F5F2-156B4479D0FF}"/>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6" name="Subtitle 2">
            <a:extLst>
              <a:ext uri="{FF2B5EF4-FFF2-40B4-BE49-F238E27FC236}">
                <a16:creationId xmlns:a16="http://schemas.microsoft.com/office/drawing/2014/main" id="{75246D4D-075F-971F-FFBB-D28FC2ED2247}"/>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2" name="Graphic 1">
            <a:extLst>
              <a:ext uri="{FF2B5EF4-FFF2-40B4-BE49-F238E27FC236}">
                <a16:creationId xmlns:a16="http://schemas.microsoft.com/office/drawing/2014/main" id="{DC430041-25E3-077C-8F19-1AA6E7F3DE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80809" y="5904484"/>
            <a:ext cx="500329" cy="448056"/>
          </a:xfrm>
          <a:prstGeom prst="rect">
            <a:avLst/>
          </a:prstGeom>
        </p:spPr>
      </p:pic>
    </p:spTree>
    <p:extLst>
      <p:ext uri="{BB962C8B-B14F-4D97-AF65-F5344CB8AC3E}">
        <p14:creationId xmlns:p14="http://schemas.microsoft.com/office/powerpoint/2010/main" val="159242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Tangerine) - With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053A54-65D4-918C-3E33-3CB4F77ECB3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3ADA5767-C946-6E2D-DC31-D798CC3ABAD5}"/>
              </a:ext>
            </a:extLst>
          </p:cNvPr>
          <p:cNvSpPr/>
          <p:nvPr userDrawn="1"/>
        </p:nvSpPr>
        <p:spPr>
          <a:xfrm>
            <a:off x="0" y="0"/>
            <a:ext cx="12192000" cy="6858000"/>
          </a:xfrm>
          <a:prstGeom prst="rect">
            <a:avLst/>
          </a:prstGeom>
          <a:gradFill flip="none" rotWithShape="1">
            <a:gsLst>
              <a:gs pos="32000">
                <a:srgbClr val="451409">
                  <a:alpha val="20000"/>
                </a:srgbClr>
              </a:gs>
              <a:gs pos="100000">
                <a:srgbClr val="45140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31" name="Picture Placeholder 30">
            <a:extLst>
              <a:ext uri="{FF2B5EF4-FFF2-40B4-BE49-F238E27FC236}">
                <a16:creationId xmlns:a16="http://schemas.microsoft.com/office/drawing/2014/main" id="{E9EBC814-E842-E314-ABA6-9362784DDD2A}"/>
              </a:ext>
            </a:extLst>
          </p:cNvPr>
          <p:cNvSpPr>
            <a:spLocks noGrp="1" noChangeAspect="1"/>
          </p:cNvSpPr>
          <p:nvPr>
            <p:ph type="pic" sz="quarter" idx="10"/>
          </p:nvPr>
        </p:nvSpPr>
        <p:spPr>
          <a:xfrm>
            <a:off x="6881242" y="-4763"/>
            <a:ext cx="4617721" cy="4617720"/>
          </a:xfrm>
          <a:prstGeom prst="ellipse">
            <a:avLst/>
          </a:prstGeom>
          <a:solidFill>
            <a:schemeClr val="bg1">
              <a:lumMod val="75000"/>
            </a:schemeClr>
          </a:solidFill>
        </p:spPr>
        <p:txBody>
          <a:bodyPr anchor="ctr"/>
          <a:lstStyle>
            <a:lvl1pPr algn="ct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32" name="Title 1">
            <a:extLst>
              <a:ext uri="{FF2B5EF4-FFF2-40B4-BE49-F238E27FC236}">
                <a16:creationId xmlns:a16="http://schemas.microsoft.com/office/drawing/2014/main" id="{F015C149-D06E-73E6-8AA6-50D2BA36AAC9}"/>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33" name="Subtitle 2">
            <a:extLst>
              <a:ext uri="{FF2B5EF4-FFF2-40B4-BE49-F238E27FC236}">
                <a16:creationId xmlns:a16="http://schemas.microsoft.com/office/drawing/2014/main" id="{7F9601E6-F32E-D8EE-07CF-2AB101FE2DEE}"/>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2" name="Graphic 1">
            <a:extLst>
              <a:ext uri="{FF2B5EF4-FFF2-40B4-BE49-F238E27FC236}">
                <a16:creationId xmlns:a16="http://schemas.microsoft.com/office/drawing/2014/main" id="{03D83875-7A47-CC01-FC45-E95D89B305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80809" y="5904484"/>
            <a:ext cx="500329" cy="448056"/>
          </a:xfrm>
          <a:prstGeom prst="rect">
            <a:avLst/>
          </a:prstGeom>
        </p:spPr>
      </p:pic>
    </p:spTree>
    <p:extLst>
      <p:ext uri="{BB962C8B-B14F-4D97-AF65-F5344CB8AC3E}">
        <p14:creationId xmlns:p14="http://schemas.microsoft.com/office/powerpoint/2010/main" val="101621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457200" y="1676402"/>
            <a:ext cx="11277600" cy="3962400"/>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vl2pPr>
              <a:defRPr>
                <a:latin typeface="Aptos" panose="020B0004020202020204" pitchFamily="34" charset="0"/>
                <a:ea typeface="Helvetica Neue" panose="02000503000000020004" pitchFamily="2" charset="0"/>
                <a:cs typeface="Helvetica Neue" panose="02000503000000020004" pitchFamily="2" charset="0"/>
              </a:defRPr>
            </a:lvl2pPr>
            <a:lvl3pPr>
              <a:defRPr>
                <a:latin typeface="Aptos" panose="020B0004020202020204" pitchFamily="34" charset="0"/>
                <a:ea typeface="Helvetica Neue" panose="02000503000000020004" pitchFamily="2" charset="0"/>
                <a:cs typeface="Helvetica Neue" panose="02000503000000020004" pitchFamily="2" charset="0"/>
              </a:defRPr>
            </a:lvl3pPr>
            <a:lvl4pPr>
              <a:defRPr>
                <a:latin typeface="Aptos" panose="020B0004020202020204" pitchFamily="34" charset="0"/>
                <a:ea typeface="Helvetica Neue" panose="02000503000000020004" pitchFamily="2" charset="0"/>
                <a:cs typeface="Helvetica Neue" panose="02000503000000020004" pitchFamily="2" charset="0"/>
              </a:defRPr>
            </a:lvl4pPr>
            <a:lvl5pPr>
              <a:defRPr>
                <a:latin typeface="Aptos" panose="020B0004020202020204" pitchFamily="34"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92949484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457200" y="1676402"/>
            <a:ext cx="11277600" cy="3962400"/>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vl2pPr>
              <a:defRPr>
                <a:latin typeface="Aptos" panose="020B0004020202020204" pitchFamily="34" charset="0"/>
                <a:ea typeface="Helvetica Neue" panose="02000503000000020004" pitchFamily="2" charset="0"/>
                <a:cs typeface="Helvetica Neue" panose="02000503000000020004" pitchFamily="2" charset="0"/>
              </a:defRPr>
            </a:lvl2pPr>
            <a:lvl3pPr>
              <a:defRPr>
                <a:latin typeface="Aptos" panose="020B0004020202020204" pitchFamily="34" charset="0"/>
                <a:ea typeface="Helvetica Neue" panose="02000503000000020004" pitchFamily="2" charset="0"/>
                <a:cs typeface="Helvetica Neue" panose="02000503000000020004" pitchFamily="2" charset="0"/>
              </a:defRPr>
            </a:lvl3pPr>
            <a:lvl4pPr>
              <a:defRPr>
                <a:latin typeface="Aptos" panose="020B0004020202020204" pitchFamily="34" charset="0"/>
                <a:ea typeface="Helvetica Neue" panose="02000503000000020004" pitchFamily="2" charset="0"/>
                <a:cs typeface="Helvetica Neue" panose="02000503000000020004" pitchFamily="2" charset="0"/>
              </a:defRPr>
            </a:lvl4pPr>
            <a:lvl5pPr>
              <a:defRPr>
                <a:latin typeface="Aptos" panose="020B0004020202020204" pitchFamily="34"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37899845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Tree>
    <p:extLst>
      <p:ext uri="{BB962C8B-B14F-4D97-AF65-F5344CB8AC3E}">
        <p14:creationId xmlns:p14="http://schemas.microsoft.com/office/powerpoint/2010/main" val="1843112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a:xfrm>
            <a:off x="457200" y="425722"/>
            <a:ext cx="11277600" cy="443198"/>
          </a:xfrm>
        </p:spPr>
        <p:txBody>
          <a:bodyPr/>
          <a:lstStyle>
            <a:lvl1pPr>
              <a:defRPr>
                <a:latin typeface="Aptos" panose="020B0004020202020204" pitchFamily="34" charset="0"/>
              </a:defRPr>
            </a:lvl1pPr>
          </a:lstStyle>
          <a:p>
            <a:r>
              <a:rPr lang="en-US"/>
              <a:t>Click to edit Master title style</a:t>
            </a:r>
          </a:p>
        </p:txBody>
      </p:sp>
      <p:sp>
        <p:nvSpPr>
          <p:cNvPr id="8" name="Text Placeholder 7">
            <a:extLst>
              <a:ext uri="{FF2B5EF4-FFF2-40B4-BE49-F238E27FC236}">
                <a16:creationId xmlns:a16="http://schemas.microsoft.com/office/drawing/2014/main" id="{445A2FF0-7441-7C07-699D-345E41CA8467}"/>
              </a:ext>
            </a:extLst>
          </p:cNvPr>
          <p:cNvSpPr>
            <a:spLocks noGrp="1"/>
          </p:cNvSpPr>
          <p:nvPr>
            <p:ph type="body" sz="quarter" idx="14"/>
          </p:nvPr>
        </p:nvSpPr>
        <p:spPr>
          <a:xfrm>
            <a:off x="4572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AC074920-4DC4-FECB-0598-01AE94BAF3F7}"/>
              </a:ext>
            </a:extLst>
          </p:cNvPr>
          <p:cNvSpPr>
            <a:spLocks noGrp="1"/>
          </p:cNvSpPr>
          <p:nvPr>
            <p:ph type="body" sz="quarter" idx="15"/>
          </p:nvPr>
        </p:nvSpPr>
        <p:spPr>
          <a:xfrm>
            <a:off x="63246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75576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text + Graph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6225312" y="1676400"/>
            <a:ext cx="5509491" cy="3957638"/>
          </a:xfrm>
        </p:spPr>
        <p:txBody>
          <a:bodyPr/>
          <a:lstStyle>
            <a:lvl1pPr>
              <a:defRPr>
                <a:latin typeface="Aptos" panose="020B0004020202020204" pitchFamily="34" charset="0"/>
              </a:defRPr>
            </a:lvl1pPr>
          </a:lstStyle>
          <a:p>
            <a:endParaRPr lang="en-US"/>
          </a:p>
        </p:txBody>
      </p:sp>
      <p:sp>
        <p:nvSpPr>
          <p:cNvPr id="4" name="Text Placeholder 7">
            <a:extLst>
              <a:ext uri="{FF2B5EF4-FFF2-40B4-BE49-F238E27FC236}">
                <a16:creationId xmlns:a16="http://schemas.microsoft.com/office/drawing/2014/main" id="{CE655627-4388-455F-E29A-2B0B7064A28F}"/>
              </a:ext>
            </a:extLst>
          </p:cNvPr>
          <p:cNvSpPr>
            <a:spLocks noGrp="1"/>
          </p:cNvSpPr>
          <p:nvPr>
            <p:ph type="body" sz="quarter" idx="15"/>
          </p:nvPr>
        </p:nvSpPr>
        <p:spPr>
          <a:xfrm>
            <a:off x="4572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896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ulmn 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 name="Chart Placeholder 5">
            <a:extLst>
              <a:ext uri="{FF2B5EF4-FFF2-40B4-BE49-F238E27FC236}">
                <a16:creationId xmlns:a16="http://schemas.microsoft.com/office/drawing/2014/main" id="{DD0074DB-0860-AD97-051E-5A0004165AAC}"/>
              </a:ext>
            </a:extLst>
          </p:cNvPr>
          <p:cNvSpPr>
            <a:spLocks noGrp="1"/>
          </p:cNvSpPr>
          <p:nvPr>
            <p:ph type="chart" sz="quarter" idx="13"/>
          </p:nvPr>
        </p:nvSpPr>
        <p:spPr>
          <a:xfrm>
            <a:off x="457199" y="1676400"/>
            <a:ext cx="5509491" cy="3957638"/>
          </a:xfrm>
        </p:spPr>
        <p:txBody>
          <a:bodyPr/>
          <a:lstStyle>
            <a:lvl1pPr>
              <a:defRPr>
                <a:latin typeface="Aptos" panose="020B0004020202020204" pitchFamily="34" charset="0"/>
              </a:defRPr>
            </a:lvl1pPr>
          </a:lstStyle>
          <a:p>
            <a:endParaRPr lang="en-US"/>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6225312" y="1676400"/>
            <a:ext cx="5509491" cy="3957638"/>
          </a:xfrm>
        </p:spPr>
        <p:txBody>
          <a:bodyPr/>
          <a:lstStyle>
            <a:lvl1pPr>
              <a:defRPr>
                <a:latin typeface="Aptos" panose="020B0004020202020204" pitchFamily="34" charset="0"/>
              </a:defRPr>
            </a:lvl1pPr>
          </a:lstStyle>
          <a:p>
            <a:endParaRPr lang="en-US"/>
          </a:p>
        </p:txBody>
      </p:sp>
    </p:spTree>
    <p:extLst>
      <p:ext uri="{BB962C8B-B14F-4D97-AF65-F5344CB8AC3E}">
        <p14:creationId xmlns:p14="http://schemas.microsoft.com/office/powerpoint/2010/main" val="3987631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7864-D60D-92DE-CD25-C74F47D97EC6}"/>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C0EC1653-1819-12F2-2214-BF7ABB6F8DA6}"/>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4" name="Text Placeholder 5">
            <a:extLst>
              <a:ext uri="{FF2B5EF4-FFF2-40B4-BE49-F238E27FC236}">
                <a16:creationId xmlns:a16="http://schemas.microsoft.com/office/drawing/2014/main" id="{9E31B5F8-71BE-98A0-5EC9-F6679AD1EEF2}"/>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 name="Table Placeholder 5">
            <a:extLst>
              <a:ext uri="{FF2B5EF4-FFF2-40B4-BE49-F238E27FC236}">
                <a16:creationId xmlns:a16="http://schemas.microsoft.com/office/drawing/2014/main" id="{B740EC06-4DAD-A7AE-BF63-34B6CFB5AF8E}"/>
              </a:ext>
            </a:extLst>
          </p:cNvPr>
          <p:cNvSpPr>
            <a:spLocks noGrp="1"/>
          </p:cNvSpPr>
          <p:nvPr>
            <p:ph type="tbl" sz="quarter" idx="13"/>
          </p:nvPr>
        </p:nvSpPr>
        <p:spPr>
          <a:xfrm>
            <a:off x="457200" y="1676399"/>
            <a:ext cx="11277600" cy="3940629"/>
          </a:xfrm>
        </p:spPr>
        <p:txBody>
          <a:bodyPr/>
          <a:lstStyle>
            <a:lvl1pPr>
              <a:defRPr>
                <a:latin typeface="Aptos" panose="020B0004020202020204" pitchFamily="34" charset="0"/>
              </a:defRPr>
            </a:lvl1pPr>
          </a:lstStyle>
          <a:p>
            <a:endParaRPr lang="en-US"/>
          </a:p>
        </p:txBody>
      </p:sp>
    </p:spTree>
    <p:extLst>
      <p:ext uri="{BB962C8B-B14F-4D97-AF65-F5344CB8AC3E}">
        <p14:creationId xmlns:p14="http://schemas.microsoft.com/office/powerpoint/2010/main" val="236207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 Tangerine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EC3DFB-4D75-28AB-2549-F9A4DB642B7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5" name="Picture Placeholder 14">
            <a:extLst>
              <a:ext uri="{FF2B5EF4-FFF2-40B4-BE49-F238E27FC236}">
                <a16:creationId xmlns:a16="http://schemas.microsoft.com/office/drawing/2014/main" id="{6A4DF40A-7A0D-832B-452B-2C85C90B42DF}"/>
              </a:ext>
            </a:extLst>
          </p:cNvPr>
          <p:cNvSpPr>
            <a:spLocks noGrp="1"/>
          </p:cNvSpPr>
          <p:nvPr>
            <p:ph type="pic" sz="quarter" idx="13"/>
          </p:nvPr>
        </p:nvSpPr>
        <p:spPr>
          <a:xfrm>
            <a:off x="1" y="2"/>
            <a:ext cx="9270998" cy="6857999"/>
          </a:xfrm>
          <a:custGeom>
            <a:avLst/>
            <a:gdLst>
              <a:gd name="connsiteX0" fmla="*/ 4085461 w 9270998"/>
              <a:gd name="connsiteY0" fmla="*/ 5153279 h 6857999"/>
              <a:gd name="connsiteX1" fmla="*/ 5803995 w 9270998"/>
              <a:gd name="connsiteY1" fmla="*/ 6704111 h 6857999"/>
              <a:gd name="connsiteX2" fmla="*/ 5811766 w 9270998"/>
              <a:gd name="connsiteY2" fmla="*/ 6857999 h 6857999"/>
              <a:gd name="connsiteX3" fmla="*/ 2359154 w 9270998"/>
              <a:gd name="connsiteY3" fmla="*/ 6857999 h 6857999"/>
              <a:gd name="connsiteX4" fmla="*/ 2366925 w 9270998"/>
              <a:gd name="connsiteY4" fmla="*/ 6704111 h 6857999"/>
              <a:gd name="connsiteX5" fmla="*/ 4085461 w 9270998"/>
              <a:gd name="connsiteY5" fmla="*/ 5153279 h 6857999"/>
              <a:gd name="connsiteX6" fmla="*/ 630553 w 9270998"/>
              <a:gd name="connsiteY6" fmla="*/ 5153279 h 6857999"/>
              <a:gd name="connsiteX7" fmla="*/ 2349088 w 9270998"/>
              <a:gd name="connsiteY7" fmla="*/ 6704111 h 6857999"/>
              <a:gd name="connsiteX8" fmla="*/ 2356859 w 9270998"/>
              <a:gd name="connsiteY8" fmla="*/ 6857999 h 6857999"/>
              <a:gd name="connsiteX9" fmla="*/ 0 w 9270998"/>
              <a:gd name="connsiteY9" fmla="*/ 6857999 h 6857999"/>
              <a:gd name="connsiteX10" fmla="*/ 0 w 9270998"/>
              <a:gd name="connsiteY10" fmla="*/ 5273714 h 6857999"/>
              <a:gd name="connsiteX11" fmla="*/ 116861 w 9270998"/>
              <a:gd name="connsiteY11" fmla="*/ 5230942 h 6857999"/>
              <a:gd name="connsiteX12" fmla="*/ 630553 w 9270998"/>
              <a:gd name="connsiteY12" fmla="*/ 5153279 h 6857999"/>
              <a:gd name="connsiteX13" fmla="*/ 2359477 w 9270998"/>
              <a:gd name="connsiteY13" fmla="*/ 0 h 6857999"/>
              <a:gd name="connsiteX14" fmla="*/ 5811447 w 9270998"/>
              <a:gd name="connsiteY14" fmla="*/ 0 h 6857999"/>
              <a:gd name="connsiteX15" fmla="*/ 5803996 w 9270998"/>
              <a:gd name="connsiteY15" fmla="*/ 147540 h 6857999"/>
              <a:gd name="connsiteX16" fmla="*/ 4251185 w 9270998"/>
              <a:gd name="connsiteY16" fmla="*/ 1690525 h 6857999"/>
              <a:gd name="connsiteX17" fmla="*/ 4085463 w 9270998"/>
              <a:gd name="connsiteY17" fmla="*/ 1698372 h 6857999"/>
              <a:gd name="connsiteX18" fmla="*/ 4262082 w 9270998"/>
              <a:gd name="connsiteY18" fmla="*/ 1707290 h 6857999"/>
              <a:gd name="connsiteX19" fmla="*/ 5805068 w 9270998"/>
              <a:gd name="connsiteY19" fmla="*/ 3260101 h 6857999"/>
              <a:gd name="connsiteX20" fmla="*/ 5811377 w 9270998"/>
              <a:gd name="connsiteY20" fmla="*/ 3393366 h 6857999"/>
              <a:gd name="connsiteX21" fmla="*/ 5818673 w 9270998"/>
              <a:gd name="connsiteY21" fmla="*/ 3248878 h 6857999"/>
              <a:gd name="connsiteX22" fmla="*/ 7540368 w 9270998"/>
              <a:gd name="connsiteY22" fmla="*/ 1695196 h 6857999"/>
              <a:gd name="connsiteX23" fmla="*/ 9270998 w 9270998"/>
              <a:gd name="connsiteY23" fmla="*/ 3425825 h 6857999"/>
              <a:gd name="connsiteX24" fmla="*/ 7717315 w 9270998"/>
              <a:gd name="connsiteY24" fmla="*/ 5147520 h 6857999"/>
              <a:gd name="connsiteX25" fmla="*/ 7572828 w 9270998"/>
              <a:gd name="connsiteY25" fmla="*/ 5154816 h 6857999"/>
              <a:gd name="connsiteX26" fmla="*/ 7706092 w 9270998"/>
              <a:gd name="connsiteY26" fmla="*/ 5161126 h 6857999"/>
              <a:gd name="connsiteX27" fmla="*/ 9258903 w 9270998"/>
              <a:gd name="connsiteY27" fmla="*/ 6704111 h 6857999"/>
              <a:gd name="connsiteX28" fmla="*/ 9266674 w 9270998"/>
              <a:gd name="connsiteY28" fmla="*/ 6857999 h 6857999"/>
              <a:gd name="connsiteX29" fmla="*/ 5814062 w 9270998"/>
              <a:gd name="connsiteY29" fmla="*/ 6857999 h 6857999"/>
              <a:gd name="connsiteX30" fmla="*/ 5821833 w 9270998"/>
              <a:gd name="connsiteY30" fmla="*/ 6704111 h 6857999"/>
              <a:gd name="connsiteX31" fmla="*/ 7374644 w 9270998"/>
              <a:gd name="connsiteY31" fmla="*/ 5161126 h 6857999"/>
              <a:gd name="connsiteX32" fmla="*/ 7506830 w 9270998"/>
              <a:gd name="connsiteY32" fmla="*/ 5154867 h 6857999"/>
              <a:gd name="connsiteX33" fmla="*/ 7374340 w 9270998"/>
              <a:gd name="connsiteY33" fmla="*/ 5148594 h 6857999"/>
              <a:gd name="connsiteX34" fmla="*/ 5818673 w 9270998"/>
              <a:gd name="connsiteY34" fmla="*/ 3602772 h 6857999"/>
              <a:gd name="connsiteX35" fmla="*/ 5811326 w 9270998"/>
              <a:gd name="connsiteY35" fmla="*/ 3457272 h 6857999"/>
              <a:gd name="connsiteX36" fmla="*/ 5803996 w 9270998"/>
              <a:gd name="connsiteY36" fmla="*/ 3602447 h 6857999"/>
              <a:gd name="connsiteX37" fmla="*/ 4085461 w 9270998"/>
              <a:gd name="connsiteY37" fmla="*/ 5153279 h 6857999"/>
              <a:gd name="connsiteX38" fmla="*/ 2366926 w 9270998"/>
              <a:gd name="connsiteY38" fmla="*/ 3602447 h 6857999"/>
              <a:gd name="connsiteX39" fmla="*/ 2358007 w 9270998"/>
              <a:gd name="connsiteY39" fmla="*/ 3425835 h 6857999"/>
              <a:gd name="connsiteX40" fmla="*/ 2349089 w 9270998"/>
              <a:gd name="connsiteY40" fmla="*/ 3602447 h 6857999"/>
              <a:gd name="connsiteX41" fmla="*/ 630554 w 9270998"/>
              <a:gd name="connsiteY41" fmla="*/ 5153279 h 6857999"/>
              <a:gd name="connsiteX42" fmla="*/ 116862 w 9270998"/>
              <a:gd name="connsiteY42" fmla="*/ 5075616 h 6857999"/>
              <a:gd name="connsiteX43" fmla="*/ 1 w 9270998"/>
              <a:gd name="connsiteY43" fmla="*/ 5032845 h 6857999"/>
              <a:gd name="connsiteX44" fmla="*/ 1 w 9270998"/>
              <a:gd name="connsiteY44" fmla="*/ 1818807 h 6857999"/>
              <a:gd name="connsiteX45" fmla="*/ 116862 w 9270998"/>
              <a:gd name="connsiteY45" fmla="*/ 1776035 h 6857999"/>
              <a:gd name="connsiteX46" fmla="*/ 630554 w 9270998"/>
              <a:gd name="connsiteY46" fmla="*/ 1698372 h 6857999"/>
              <a:gd name="connsiteX47" fmla="*/ 2349089 w 9270998"/>
              <a:gd name="connsiteY47" fmla="*/ 3249203 h 6857999"/>
              <a:gd name="connsiteX48" fmla="*/ 2358007 w 9270998"/>
              <a:gd name="connsiteY48" fmla="*/ 3425816 h 6857999"/>
              <a:gd name="connsiteX49" fmla="*/ 2366926 w 9270998"/>
              <a:gd name="connsiteY49" fmla="*/ 3249203 h 6857999"/>
              <a:gd name="connsiteX50" fmla="*/ 3908838 w 9270998"/>
              <a:gd name="connsiteY50" fmla="*/ 1707290 h 6857999"/>
              <a:gd name="connsiteX51" fmla="*/ 4085460 w 9270998"/>
              <a:gd name="connsiteY51" fmla="*/ 1698372 h 6857999"/>
              <a:gd name="connsiteX52" fmla="*/ 3919738 w 9270998"/>
              <a:gd name="connsiteY52" fmla="*/ 1690525 h 6857999"/>
              <a:gd name="connsiteX53" fmla="*/ 2366927 w 9270998"/>
              <a:gd name="connsiteY53" fmla="*/ 147540 h 6857999"/>
              <a:gd name="connsiteX54" fmla="*/ 1 w 9270998"/>
              <a:gd name="connsiteY54" fmla="*/ 0 h 6857999"/>
              <a:gd name="connsiteX55" fmla="*/ 2356540 w 9270998"/>
              <a:gd name="connsiteY55" fmla="*/ 0 h 6857999"/>
              <a:gd name="connsiteX56" fmla="*/ 2349088 w 9270998"/>
              <a:gd name="connsiteY56" fmla="*/ 147540 h 6857999"/>
              <a:gd name="connsiteX57" fmla="*/ 630554 w 9270998"/>
              <a:gd name="connsiteY57" fmla="*/ 1698372 h 6857999"/>
              <a:gd name="connsiteX58" fmla="*/ 116862 w 9270998"/>
              <a:gd name="connsiteY58" fmla="*/ 1620709 h 6857999"/>
              <a:gd name="connsiteX59" fmla="*/ 1 w 9270998"/>
              <a:gd name="connsiteY59" fmla="*/ 157793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70998" h="6857999">
                <a:moveTo>
                  <a:pt x="4085461" y="5153279"/>
                </a:moveTo>
                <a:cubicBezTo>
                  <a:pt x="4979879" y="5153279"/>
                  <a:pt x="5715533" y="5833031"/>
                  <a:pt x="5803995" y="6704111"/>
                </a:cubicBezTo>
                <a:lnTo>
                  <a:pt x="5811766" y="6857999"/>
                </a:lnTo>
                <a:lnTo>
                  <a:pt x="2359154" y="6857999"/>
                </a:lnTo>
                <a:lnTo>
                  <a:pt x="2366925" y="6704111"/>
                </a:lnTo>
                <a:cubicBezTo>
                  <a:pt x="2455389" y="5833031"/>
                  <a:pt x="3191041" y="5153279"/>
                  <a:pt x="4085461" y="5153279"/>
                </a:cubicBezTo>
                <a:close/>
                <a:moveTo>
                  <a:pt x="630553" y="5153279"/>
                </a:moveTo>
                <a:cubicBezTo>
                  <a:pt x="1524972" y="5153279"/>
                  <a:pt x="2260626" y="5833031"/>
                  <a:pt x="2349088" y="6704111"/>
                </a:cubicBezTo>
                <a:lnTo>
                  <a:pt x="2356859" y="6857999"/>
                </a:lnTo>
                <a:lnTo>
                  <a:pt x="0" y="6857999"/>
                </a:lnTo>
                <a:lnTo>
                  <a:pt x="0" y="5273714"/>
                </a:lnTo>
                <a:lnTo>
                  <a:pt x="116861" y="5230942"/>
                </a:lnTo>
                <a:cubicBezTo>
                  <a:pt x="279136" y="5180469"/>
                  <a:pt x="451669" y="5153279"/>
                  <a:pt x="630553" y="5153279"/>
                </a:cubicBezTo>
                <a:close/>
                <a:moveTo>
                  <a:pt x="2359477" y="0"/>
                </a:moveTo>
                <a:lnTo>
                  <a:pt x="5811447" y="0"/>
                </a:lnTo>
                <a:lnTo>
                  <a:pt x="5803996" y="147540"/>
                </a:lnTo>
                <a:cubicBezTo>
                  <a:pt x="5721063" y="964177"/>
                  <a:pt x="5069309" y="1612655"/>
                  <a:pt x="4251185" y="1690525"/>
                </a:cubicBezTo>
                <a:lnTo>
                  <a:pt x="4085463" y="1698372"/>
                </a:lnTo>
                <a:lnTo>
                  <a:pt x="4262082" y="1707290"/>
                </a:lnTo>
                <a:cubicBezTo>
                  <a:pt x="5078719" y="1790224"/>
                  <a:pt x="5727198" y="2441978"/>
                  <a:pt x="5805068" y="3260101"/>
                </a:cubicBezTo>
                <a:lnTo>
                  <a:pt x="5811377" y="3393366"/>
                </a:lnTo>
                <a:lnTo>
                  <a:pt x="5818673" y="3248878"/>
                </a:lnTo>
                <a:cubicBezTo>
                  <a:pt x="5907299" y="2376197"/>
                  <a:pt x="6644305" y="1695196"/>
                  <a:pt x="7540368" y="1695196"/>
                </a:cubicBezTo>
                <a:cubicBezTo>
                  <a:pt x="8496169" y="1695196"/>
                  <a:pt x="9270998" y="2470024"/>
                  <a:pt x="9270998" y="3425825"/>
                </a:cubicBezTo>
                <a:cubicBezTo>
                  <a:pt x="9270998" y="4321889"/>
                  <a:pt x="8589996" y="5058895"/>
                  <a:pt x="7717315" y="5147520"/>
                </a:cubicBezTo>
                <a:lnTo>
                  <a:pt x="7572828" y="5154816"/>
                </a:lnTo>
                <a:lnTo>
                  <a:pt x="7706092" y="5161126"/>
                </a:lnTo>
                <a:cubicBezTo>
                  <a:pt x="8524216" y="5238996"/>
                  <a:pt x="9175969" y="5887474"/>
                  <a:pt x="9258903" y="6704111"/>
                </a:cubicBezTo>
                <a:lnTo>
                  <a:pt x="9266674" y="6857999"/>
                </a:lnTo>
                <a:lnTo>
                  <a:pt x="5814062" y="6857999"/>
                </a:lnTo>
                <a:lnTo>
                  <a:pt x="5821833" y="6704111"/>
                </a:lnTo>
                <a:cubicBezTo>
                  <a:pt x="5904767" y="5887474"/>
                  <a:pt x="6556521" y="5238996"/>
                  <a:pt x="7374644" y="5161126"/>
                </a:cubicBezTo>
                <a:lnTo>
                  <a:pt x="7506830" y="5154867"/>
                </a:lnTo>
                <a:lnTo>
                  <a:pt x="7374340" y="5148594"/>
                </a:lnTo>
                <a:cubicBezTo>
                  <a:pt x="6554712" y="5070581"/>
                  <a:pt x="5901760" y="4420911"/>
                  <a:pt x="5818673" y="3602772"/>
                </a:cubicBezTo>
                <a:lnTo>
                  <a:pt x="5811326" y="3457272"/>
                </a:lnTo>
                <a:lnTo>
                  <a:pt x="5803996" y="3602447"/>
                </a:lnTo>
                <a:cubicBezTo>
                  <a:pt x="5715533" y="4473527"/>
                  <a:pt x="4979879" y="5153279"/>
                  <a:pt x="4085461" y="5153279"/>
                </a:cubicBezTo>
                <a:cubicBezTo>
                  <a:pt x="3191042" y="5153279"/>
                  <a:pt x="2455389" y="4473527"/>
                  <a:pt x="2366926" y="3602447"/>
                </a:cubicBezTo>
                <a:lnTo>
                  <a:pt x="2358007" y="3425835"/>
                </a:lnTo>
                <a:lnTo>
                  <a:pt x="2349089" y="3602447"/>
                </a:lnTo>
                <a:cubicBezTo>
                  <a:pt x="2260626" y="4473527"/>
                  <a:pt x="1524973" y="5153279"/>
                  <a:pt x="630554" y="5153279"/>
                </a:cubicBezTo>
                <a:cubicBezTo>
                  <a:pt x="451670" y="5153279"/>
                  <a:pt x="279137" y="5126089"/>
                  <a:pt x="116862" y="5075616"/>
                </a:cubicBezTo>
                <a:lnTo>
                  <a:pt x="1" y="5032845"/>
                </a:lnTo>
                <a:lnTo>
                  <a:pt x="1" y="1818807"/>
                </a:lnTo>
                <a:lnTo>
                  <a:pt x="116862" y="1776035"/>
                </a:lnTo>
                <a:cubicBezTo>
                  <a:pt x="279137" y="1725562"/>
                  <a:pt x="451670" y="1698372"/>
                  <a:pt x="630554" y="1698372"/>
                </a:cubicBezTo>
                <a:cubicBezTo>
                  <a:pt x="1524973" y="1698372"/>
                  <a:pt x="2260626" y="2378124"/>
                  <a:pt x="2349089" y="3249203"/>
                </a:cubicBezTo>
                <a:lnTo>
                  <a:pt x="2358007" y="3425816"/>
                </a:lnTo>
                <a:lnTo>
                  <a:pt x="2366926" y="3249203"/>
                </a:lnTo>
                <a:cubicBezTo>
                  <a:pt x="2449490" y="2436196"/>
                  <a:pt x="3095831" y="1789856"/>
                  <a:pt x="3908838" y="1707290"/>
                </a:cubicBezTo>
                <a:lnTo>
                  <a:pt x="4085460" y="1698372"/>
                </a:lnTo>
                <a:lnTo>
                  <a:pt x="3919738" y="1690525"/>
                </a:lnTo>
                <a:cubicBezTo>
                  <a:pt x="3101614" y="1612655"/>
                  <a:pt x="2449861" y="964177"/>
                  <a:pt x="2366927" y="147540"/>
                </a:cubicBezTo>
                <a:close/>
                <a:moveTo>
                  <a:pt x="1" y="0"/>
                </a:moveTo>
                <a:lnTo>
                  <a:pt x="2356540" y="0"/>
                </a:lnTo>
                <a:lnTo>
                  <a:pt x="2349088" y="147540"/>
                </a:lnTo>
                <a:cubicBezTo>
                  <a:pt x="2260627" y="1018619"/>
                  <a:pt x="1524973" y="1698372"/>
                  <a:pt x="630554" y="1698372"/>
                </a:cubicBezTo>
                <a:cubicBezTo>
                  <a:pt x="451670" y="1698372"/>
                  <a:pt x="279137" y="1671182"/>
                  <a:pt x="116862" y="1620709"/>
                </a:cubicBezTo>
                <a:lnTo>
                  <a:pt x="1" y="1577937"/>
                </a:lnTo>
                <a:close/>
              </a:path>
            </a:pathLst>
          </a:custGeom>
          <a:solidFill>
            <a:schemeClr val="bg1">
              <a:lumMod val="75000"/>
            </a:schemeClr>
          </a:solidFill>
        </p:spPr>
        <p:txBody>
          <a:bodyPr wrap="square" anchor="ctr">
            <a:noAutofit/>
          </a:bodyPr>
          <a:lstStyle>
            <a:lvl1pPr algn="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16" name="Text Placeholder 20">
            <a:extLst>
              <a:ext uri="{FF2B5EF4-FFF2-40B4-BE49-F238E27FC236}">
                <a16:creationId xmlns:a16="http://schemas.microsoft.com/office/drawing/2014/main" id="{07927128-8048-8223-563D-0F4A7F0E9E47}"/>
              </a:ext>
            </a:extLst>
          </p:cNvPr>
          <p:cNvSpPr>
            <a:spLocks noGrp="1"/>
          </p:cNvSpPr>
          <p:nvPr>
            <p:ph type="body" sz="quarter" idx="14"/>
          </p:nvPr>
        </p:nvSpPr>
        <p:spPr>
          <a:xfrm>
            <a:off x="0" y="0"/>
            <a:ext cx="8147304" cy="6858000"/>
          </a:xfrm>
          <a:gradFill flip="none" rotWithShape="1">
            <a:gsLst>
              <a:gs pos="0">
                <a:srgbClr val="1A0503">
                  <a:alpha val="93000"/>
                </a:srgbClr>
              </a:gs>
              <a:gs pos="100000">
                <a:schemeClr val="accent5">
                  <a:alpha val="0"/>
                </a:schemeClr>
              </a:gs>
              <a:gs pos="49000">
                <a:srgbClr val="451409">
                  <a:alpha val="4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atin typeface="Aptos" panose="020B0004020202020204" pitchFamily="34" charset="0"/>
                <a:ea typeface="Helvetica Neue" panose="02000503000000020004" pitchFamily="2" charset="0"/>
                <a:cs typeface="Helvetica Neue" panose="02000503000000020004" pitchFamily="2" charset="0"/>
              </a:defRPr>
            </a:lvl1pPr>
          </a:lstStyle>
          <a:p>
            <a:pPr lvl="0" algn="ctr" defTabSz="457200"/>
            <a:endParaRPr lang="en-US"/>
          </a:p>
        </p:txBody>
      </p:sp>
      <p:sp>
        <p:nvSpPr>
          <p:cNvPr id="5" name="Text Placeholder 10">
            <a:extLst>
              <a:ext uri="{FF2B5EF4-FFF2-40B4-BE49-F238E27FC236}">
                <a16:creationId xmlns:a16="http://schemas.microsoft.com/office/drawing/2014/main" id="{7C01B3A5-92A1-6E9E-1EF8-3459ED7ACD09}"/>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6" name="Text Placeholder 12">
            <a:extLst>
              <a:ext uri="{FF2B5EF4-FFF2-40B4-BE49-F238E27FC236}">
                <a16:creationId xmlns:a16="http://schemas.microsoft.com/office/drawing/2014/main" id="{FB8A018C-11D9-C861-4E17-F7D86FD788D8}"/>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7" name="Text Placeholder 14">
            <a:extLst>
              <a:ext uri="{FF2B5EF4-FFF2-40B4-BE49-F238E27FC236}">
                <a16:creationId xmlns:a16="http://schemas.microsoft.com/office/drawing/2014/main" id="{71B69EE6-A9EA-97FB-D157-3573B899BC30}"/>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133402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meline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cxnSp>
        <p:nvCxnSpPr>
          <p:cNvPr id="4" name="Straight Connector 3">
            <a:extLst>
              <a:ext uri="{FF2B5EF4-FFF2-40B4-BE49-F238E27FC236}">
                <a16:creationId xmlns:a16="http://schemas.microsoft.com/office/drawing/2014/main" id="{36785F73-E4FA-85CB-D78B-EDC112D3A7A1}"/>
              </a:ext>
            </a:extLst>
          </p:cNvPr>
          <p:cNvCxnSpPr>
            <a:cxnSpLocks/>
          </p:cNvCxnSpPr>
          <p:nvPr userDrawn="1"/>
        </p:nvCxnSpPr>
        <p:spPr>
          <a:xfrm>
            <a:off x="0" y="1880022"/>
            <a:ext cx="12192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0E4E829-BAB9-B90A-2243-29B0E27AFD29}"/>
              </a:ext>
            </a:extLst>
          </p:cNvPr>
          <p:cNvSpPr/>
          <p:nvPr/>
        </p:nvSpPr>
        <p:spPr>
          <a:xfrm flipV="1">
            <a:off x="4356824" y="1699055"/>
            <a:ext cx="361934" cy="361934"/>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ptos" panose="020B0004020202020204" pitchFamily="34" charset="0"/>
              <a:ea typeface="Helvetica Neue" panose="02000503000000020004" pitchFamily="2" charset="0"/>
              <a:cs typeface="Helvetica Neue" panose="02000503000000020004" pitchFamily="2" charset="0"/>
            </a:endParaRPr>
          </a:p>
        </p:txBody>
      </p:sp>
      <p:sp>
        <p:nvSpPr>
          <p:cNvPr id="9" name="Oval 8">
            <a:extLst>
              <a:ext uri="{FF2B5EF4-FFF2-40B4-BE49-F238E27FC236}">
                <a16:creationId xmlns:a16="http://schemas.microsoft.com/office/drawing/2014/main" id="{690A1E83-9E9E-B334-A156-923C724C7891}"/>
              </a:ext>
            </a:extLst>
          </p:cNvPr>
          <p:cNvSpPr/>
          <p:nvPr/>
        </p:nvSpPr>
        <p:spPr>
          <a:xfrm flipV="1">
            <a:off x="4444225" y="1786456"/>
            <a:ext cx="187133" cy="1871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ptos" panose="020B0004020202020204" pitchFamily="34" charset="0"/>
              <a:ea typeface="Helvetica Neue" panose="02000503000000020004" pitchFamily="2" charset="0"/>
              <a:cs typeface="Helvetica Neue" panose="02000503000000020004" pitchFamily="2" charset="0"/>
            </a:endParaRPr>
          </a:p>
        </p:txBody>
      </p:sp>
      <p:sp>
        <p:nvSpPr>
          <p:cNvPr id="13" name="Oval 12">
            <a:extLst>
              <a:ext uri="{FF2B5EF4-FFF2-40B4-BE49-F238E27FC236}">
                <a16:creationId xmlns:a16="http://schemas.microsoft.com/office/drawing/2014/main" id="{C5A781CE-AB2E-52EF-0BED-3C9AE4C7207B}"/>
              </a:ext>
            </a:extLst>
          </p:cNvPr>
          <p:cNvSpPr/>
          <p:nvPr/>
        </p:nvSpPr>
        <p:spPr>
          <a:xfrm flipV="1">
            <a:off x="457200" y="1699055"/>
            <a:ext cx="361934" cy="361934"/>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4" name="Oval 13">
            <a:extLst>
              <a:ext uri="{FF2B5EF4-FFF2-40B4-BE49-F238E27FC236}">
                <a16:creationId xmlns:a16="http://schemas.microsoft.com/office/drawing/2014/main" id="{627D142A-D77E-C7C5-AD13-3A00E0355845}"/>
              </a:ext>
            </a:extLst>
          </p:cNvPr>
          <p:cNvSpPr/>
          <p:nvPr/>
        </p:nvSpPr>
        <p:spPr>
          <a:xfrm flipV="1">
            <a:off x="544601" y="1786456"/>
            <a:ext cx="187133" cy="1871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7" name="Straight Connector 16">
            <a:extLst>
              <a:ext uri="{FF2B5EF4-FFF2-40B4-BE49-F238E27FC236}">
                <a16:creationId xmlns:a16="http://schemas.microsoft.com/office/drawing/2014/main" id="{0B0C7CC1-30FC-78EB-3D9A-C10866C69E53}"/>
              </a:ext>
            </a:extLst>
          </p:cNvPr>
          <p:cNvCxnSpPr>
            <a:cxnSpLocks/>
          </p:cNvCxnSpPr>
          <p:nvPr userDrawn="1"/>
        </p:nvCxnSpPr>
        <p:spPr>
          <a:xfrm>
            <a:off x="4904994"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38C088-C76E-5FF5-AF63-C969B5D3AC44}"/>
              </a:ext>
            </a:extLst>
          </p:cNvPr>
          <p:cNvCxnSpPr>
            <a:cxnSpLocks/>
          </p:cNvCxnSpPr>
          <p:nvPr userDrawn="1"/>
        </p:nvCxnSpPr>
        <p:spPr>
          <a:xfrm>
            <a:off x="1005370"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88639E-CE81-C6EA-A94B-7B92F8663685}"/>
              </a:ext>
            </a:extLst>
          </p:cNvPr>
          <p:cNvCxnSpPr>
            <a:cxnSpLocks/>
          </p:cNvCxnSpPr>
          <p:nvPr userDrawn="1"/>
        </p:nvCxnSpPr>
        <p:spPr>
          <a:xfrm>
            <a:off x="8804618"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E3FCA0-F94B-A9F0-4EE2-608B557E15BD}"/>
              </a:ext>
            </a:extLst>
          </p:cNvPr>
          <p:cNvCxnSpPr>
            <a:cxnSpLocks/>
          </p:cNvCxnSpPr>
          <p:nvPr userDrawn="1"/>
        </p:nvCxnSpPr>
        <p:spPr>
          <a:xfrm>
            <a:off x="4535811" y="2049576"/>
            <a:ext cx="0" cy="4084524"/>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7C3CF5-22AB-52AC-F612-A822C3B6B3E4}"/>
              </a:ext>
            </a:extLst>
          </p:cNvPr>
          <p:cNvCxnSpPr>
            <a:cxnSpLocks/>
          </p:cNvCxnSpPr>
          <p:nvPr userDrawn="1"/>
        </p:nvCxnSpPr>
        <p:spPr>
          <a:xfrm>
            <a:off x="636187" y="2049576"/>
            <a:ext cx="0" cy="408452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C82092-0F00-338B-371D-9F5366C9924E}"/>
              </a:ext>
            </a:extLst>
          </p:cNvPr>
          <p:cNvCxnSpPr>
            <a:cxnSpLocks/>
          </p:cNvCxnSpPr>
          <p:nvPr userDrawn="1"/>
        </p:nvCxnSpPr>
        <p:spPr>
          <a:xfrm>
            <a:off x="8435435" y="2049576"/>
            <a:ext cx="0" cy="408452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B266B1CA-5DB3-AD8C-1931-F649009D2EAD}"/>
              </a:ext>
            </a:extLst>
          </p:cNvPr>
          <p:cNvSpPr/>
          <p:nvPr userDrawn="1"/>
        </p:nvSpPr>
        <p:spPr>
          <a:xfrm flipV="1">
            <a:off x="8256448" y="1699055"/>
            <a:ext cx="361934" cy="361934"/>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5" name="Oval 24">
            <a:extLst>
              <a:ext uri="{FF2B5EF4-FFF2-40B4-BE49-F238E27FC236}">
                <a16:creationId xmlns:a16="http://schemas.microsoft.com/office/drawing/2014/main" id="{398C977E-FF21-30DE-507B-4FCEAE8FD352}"/>
              </a:ext>
            </a:extLst>
          </p:cNvPr>
          <p:cNvSpPr/>
          <p:nvPr userDrawn="1"/>
        </p:nvSpPr>
        <p:spPr>
          <a:xfrm flipV="1">
            <a:off x="8343849" y="1786456"/>
            <a:ext cx="187133" cy="1871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1" name="Text Placeholder 30">
            <a:extLst>
              <a:ext uri="{FF2B5EF4-FFF2-40B4-BE49-F238E27FC236}">
                <a16:creationId xmlns:a16="http://schemas.microsoft.com/office/drawing/2014/main" id="{B34B2C11-E0C4-943A-986B-DAA6DB642FD7}"/>
              </a:ext>
            </a:extLst>
          </p:cNvPr>
          <p:cNvSpPr>
            <a:spLocks noGrp="1"/>
          </p:cNvSpPr>
          <p:nvPr userDrawn="1">
            <p:ph type="body" sz="quarter" idx="13" hasCustomPrompt="1"/>
          </p:nvPr>
        </p:nvSpPr>
        <p:spPr>
          <a:xfrm>
            <a:off x="1005370"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3" name="Text Placeholder 32">
            <a:extLst>
              <a:ext uri="{FF2B5EF4-FFF2-40B4-BE49-F238E27FC236}">
                <a16:creationId xmlns:a16="http://schemas.microsoft.com/office/drawing/2014/main" id="{C196E912-074E-0E41-E4DE-5B98113A2DBA}"/>
              </a:ext>
            </a:extLst>
          </p:cNvPr>
          <p:cNvSpPr>
            <a:spLocks noGrp="1"/>
          </p:cNvSpPr>
          <p:nvPr userDrawn="1">
            <p:ph type="body" sz="quarter" idx="14"/>
          </p:nvPr>
        </p:nvSpPr>
        <p:spPr>
          <a:xfrm>
            <a:off x="1005370"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4" name="Text Placeholder 30">
            <a:extLst>
              <a:ext uri="{FF2B5EF4-FFF2-40B4-BE49-F238E27FC236}">
                <a16:creationId xmlns:a16="http://schemas.microsoft.com/office/drawing/2014/main" id="{22A25B0D-86D9-6D12-FE03-9AF33EB37518}"/>
              </a:ext>
            </a:extLst>
          </p:cNvPr>
          <p:cNvSpPr>
            <a:spLocks noGrp="1"/>
          </p:cNvSpPr>
          <p:nvPr userDrawn="1">
            <p:ph type="body" sz="quarter" idx="15" hasCustomPrompt="1"/>
          </p:nvPr>
        </p:nvSpPr>
        <p:spPr>
          <a:xfrm>
            <a:off x="4904994"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5" name="Text Placeholder 32">
            <a:extLst>
              <a:ext uri="{FF2B5EF4-FFF2-40B4-BE49-F238E27FC236}">
                <a16:creationId xmlns:a16="http://schemas.microsoft.com/office/drawing/2014/main" id="{3F12F1CD-9AD2-96AE-C2A8-61D12FEB3390}"/>
              </a:ext>
            </a:extLst>
          </p:cNvPr>
          <p:cNvSpPr>
            <a:spLocks noGrp="1"/>
          </p:cNvSpPr>
          <p:nvPr userDrawn="1">
            <p:ph type="body" sz="quarter" idx="16"/>
          </p:nvPr>
        </p:nvSpPr>
        <p:spPr>
          <a:xfrm>
            <a:off x="4904994"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6" name="Text Placeholder 30">
            <a:extLst>
              <a:ext uri="{FF2B5EF4-FFF2-40B4-BE49-F238E27FC236}">
                <a16:creationId xmlns:a16="http://schemas.microsoft.com/office/drawing/2014/main" id="{0DF9B753-A488-2AF3-ED33-92DC22362B82}"/>
              </a:ext>
            </a:extLst>
          </p:cNvPr>
          <p:cNvSpPr>
            <a:spLocks noGrp="1"/>
          </p:cNvSpPr>
          <p:nvPr userDrawn="1">
            <p:ph type="body" sz="quarter" idx="17" hasCustomPrompt="1"/>
          </p:nvPr>
        </p:nvSpPr>
        <p:spPr>
          <a:xfrm>
            <a:off x="8808720"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7" name="Text Placeholder 32">
            <a:extLst>
              <a:ext uri="{FF2B5EF4-FFF2-40B4-BE49-F238E27FC236}">
                <a16:creationId xmlns:a16="http://schemas.microsoft.com/office/drawing/2014/main" id="{AD8E387C-7D5E-81A6-D8BF-D4E982636E61}"/>
              </a:ext>
            </a:extLst>
          </p:cNvPr>
          <p:cNvSpPr>
            <a:spLocks noGrp="1"/>
          </p:cNvSpPr>
          <p:nvPr userDrawn="1">
            <p:ph type="body" sz="quarter" idx="18"/>
          </p:nvPr>
        </p:nvSpPr>
        <p:spPr>
          <a:xfrm>
            <a:off x="8808720"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427064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meline -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6" name="Straight Connector 5">
            <a:extLst>
              <a:ext uri="{FF2B5EF4-FFF2-40B4-BE49-F238E27FC236}">
                <a16:creationId xmlns:a16="http://schemas.microsoft.com/office/drawing/2014/main" id="{DB21AAB7-367D-9C73-AEA7-E9B8D0969B47}"/>
              </a:ext>
            </a:extLst>
          </p:cNvPr>
          <p:cNvCxnSpPr>
            <a:cxnSpLocks/>
          </p:cNvCxnSpPr>
          <p:nvPr userDrawn="1"/>
        </p:nvCxnSpPr>
        <p:spPr>
          <a:xfrm>
            <a:off x="914221"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8F148D-7523-3CD6-512D-A046AED7D06C}"/>
              </a:ext>
            </a:extLst>
          </p:cNvPr>
          <p:cNvCxnSpPr>
            <a:cxnSpLocks/>
          </p:cNvCxnSpPr>
          <p:nvPr userDrawn="1"/>
        </p:nvCxnSpPr>
        <p:spPr>
          <a:xfrm>
            <a:off x="4343221"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A4653B-6644-C7C5-4DFA-E270E3DCBC2D}"/>
              </a:ext>
            </a:extLst>
          </p:cNvPr>
          <p:cNvCxnSpPr>
            <a:cxnSpLocks/>
          </p:cNvCxnSpPr>
          <p:nvPr userDrawn="1"/>
        </p:nvCxnSpPr>
        <p:spPr>
          <a:xfrm>
            <a:off x="7841859"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8DC06E-7B84-D060-7B4C-35CF5B2BCE48}"/>
              </a:ext>
            </a:extLst>
          </p:cNvPr>
          <p:cNvCxnSpPr>
            <a:cxnSpLocks/>
          </p:cNvCxnSpPr>
          <p:nvPr userDrawn="1"/>
        </p:nvCxnSpPr>
        <p:spPr>
          <a:xfrm flipV="1">
            <a:off x="606425" y="1676400"/>
            <a:ext cx="0" cy="2087487"/>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F51456-407C-8927-12F4-A459D42CA761}"/>
              </a:ext>
            </a:extLst>
          </p:cNvPr>
          <p:cNvCxnSpPr>
            <a:cxnSpLocks/>
          </p:cNvCxnSpPr>
          <p:nvPr userDrawn="1"/>
        </p:nvCxnSpPr>
        <p:spPr>
          <a:xfrm flipV="1">
            <a:off x="4035425" y="1676400"/>
            <a:ext cx="0" cy="208748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89D2D9-A11A-398D-4CFA-7A5A076AE1AC}"/>
              </a:ext>
            </a:extLst>
          </p:cNvPr>
          <p:cNvCxnSpPr>
            <a:cxnSpLocks/>
          </p:cNvCxnSpPr>
          <p:nvPr userDrawn="1"/>
        </p:nvCxnSpPr>
        <p:spPr>
          <a:xfrm flipV="1">
            <a:off x="7534063" y="1676400"/>
            <a:ext cx="0" cy="2087486"/>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2445A4-1042-DED9-BF12-2D72F7A30741}"/>
              </a:ext>
            </a:extLst>
          </p:cNvPr>
          <p:cNvCxnSpPr>
            <a:cxnSpLocks/>
          </p:cNvCxnSpPr>
          <p:nvPr userDrawn="1"/>
        </p:nvCxnSpPr>
        <p:spPr>
          <a:xfrm>
            <a:off x="2357857"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CB34B-820D-8409-F121-58C3E93DB2BD}"/>
              </a:ext>
            </a:extLst>
          </p:cNvPr>
          <p:cNvCxnSpPr>
            <a:cxnSpLocks/>
          </p:cNvCxnSpPr>
          <p:nvPr userDrawn="1"/>
        </p:nvCxnSpPr>
        <p:spPr>
          <a:xfrm>
            <a:off x="5786857"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66B8FDB-CDC2-80FA-CD1C-D033F968388B}"/>
              </a:ext>
            </a:extLst>
          </p:cNvPr>
          <p:cNvCxnSpPr>
            <a:cxnSpLocks/>
          </p:cNvCxnSpPr>
          <p:nvPr userDrawn="1"/>
        </p:nvCxnSpPr>
        <p:spPr>
          <a:xfrm>
            <a:off x="9285495"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12E0E98-12D1-5215-E4EF-F0BEBE805A45}"/>
              </a:ext>
            </a:extLst>
          </p:cNvPr>
          <p:cNvCxnSpPr>
            <a:cxnSpLocks/>
          </p:cNvCxnSpPr>
          <p:nvPr userDrawn="1"/>
        </p:nvCxnSpPr>
        <p:spPr>
          <a:xfrm>
            <a:off x="2050061" y="4046613"/>
            <a:ext cx="0" cy="2087488"/>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02DC21-CE15-151F-B9C0-5A6B0F2EB31A}"/>
              </a:ext>
            </a:extLst>
          </p:cNvPr>
          <p:cNvCxnSpPr>
            <a:cxnSpLocks/>
          </p:cNvCxnSpPr>
          <p:nvPr userDrawn="1"/>
        </p:nvCxnSpPr>
        <p:spPr>
          <a:xfrm>
            <a:off x="5479061" y="4046613"/>
            <a:ext cx="0" cy="2087488"/>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49BE142-E99E-FD52-7DB3-425410DCC40C}"/>
              </a:ext>
            </a:extLst>
          </p:cNvPr>
          <p:cNvCxnSpPr>
            <a:cxnSpLocks/>
          </p:cNvCxnSpPr>
          <p:nvPr userDrawn="1"/>
        </p:nvCxnSpPr>
        <p:spPr>
          <a:xfrm>
            <a:off x="8977699" y="4046613"/>
            <a:ext cx="0" cy="208748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8FEA1A0-C09E-F045-F3DD-73B452AF2B34}"/>
              </a:ext>
            </a:extLst>
          </p:cNvPr>
          <p:cNvCxnSpPr>
            <a:cxnSpLocks/>
          </p:cNvCxnSpPr>
          <p:nvPr userDrawn="1"/>
        </p:nvCxnSpPr>
        <p:spPr>
          <a:xfrm>
            <a:off x="0" y="3905251"/>
            <a:ext cx="12192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1EA091AA-B59D-B49C-E38C-E189F0575A06}"/>
              </a:ext>
            </a:extLst>
          </p:cNvPr>
          <p:cNvGrpSpPr/>
          <p:nvPr userDrawn="1"/>
        </p:nvGrpSpPr>
        <p:grpSpPr>
          <a:xfrm>
            <a:off x="457200" y="3754375"/>
            <a:ext cx="301752" cy="301752"/>
            <a:chOff x="457200" y="3754375"/>
            <a:chExt cx="301752" cy="301752"/>
          </a:xfrm>
        </p:grpSpPr>
        <p:sp>
          <p:nvSpPr>
            <p:cNvPr id="52" name="Oval 51">
              <a:extLst>
                <a:ext uri="{FF2B5EF4-FFF2-40B4-BE49-F238E27FC236}">
                  <a16:creationId xmlns:a16="http://schemas.microsoft.com/office/drawing/2014/main" id="{0430C8A8-5299-F7D9-64BD-E233EBB2F10E}"/>
                </a:ext>
              </a:extLst>
            </p:cNvPr>
            <p:cNvSpPr/>
            <p:nvPr/>
          </p:nvSpPr>
          <p:spPr>
            <a:xfrm>
              <a:off x="457200"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3" name="Oval 52">
              <a:extLst>
                <a:ext uri="{FF2B5EF4-FFF2-40B4-BE49-F238E27FC236}">
                  <a16:creationId xmlns:a16="http://schemas.microsoft.com/office/drawing/2014/main" id="{1CC8AB21-5868-ED1B-185C-2F1B6FE6007C}"/>
                </a:ext>
              </a:extLst>
            </p:cNvPr>
            <p:cNvSpPr/>
            <p:nvPr/>
          </p:nvSpPr>
          <p:spPr>
            <a:xfrm>
              <a:off x="530068"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54" name="Group 53">
            <a:extLst>
              <a:ext uri="{FF2B5EF4-FFF2-40B4-BE49-F238E27FC236}">
                <a16:creationId xmlns:a16="http://schemas.microsoft.com/office/drawing/2014/main" id="{526B03FB-6319-50CA-D628-FB9AEF43729D}"/>
              </a:ext>
            </a:extLst>
          </p:cNvPr>
          <p:cNvGrpSpPr/>
          <p:nvPr userDrawn="1"/>
        </p:nvGrpSpPr>
        <p:grpSpPr>
          <a:xfrm>
            <a:off x="3886200" y="3754375"/>
            <a:ext cx="301752" cy="301752"/>
            <a:chOff x="3886200" y="3754375"/>
            <a:chExt cx="301752" cy="301752"/>
          </a:xfrm>
        </p:grpSpPr>
        <p:sp>
          <p:nvSpPr>
            <p:cNvPr id="55" name="Oval 54">
              <a:extLst>
                <a:ext uri="{FF2B5EF4-FFF2-40B4-BE49-F238E27FC236}">
                  <a16:creationId xmlns:a16="http://schemas.microsoft.com/office/drawing/2014/main" id="{BD6CCDCB-3F47-5F9C-0BBD-0ED5E6E0DD24}"/>
                </a:ext>
              </a:extLst>
            </p:cNvPr>
            <p:cNvSpPr/>
            <p:nvPr/>
          </p:nvSpPr>
          <p:spPr>
            <a:xfrm>
              <a:off x="3886200"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6" name="Oval 55">
              <a:extLst>
                <a:ext uri="{FF2B5EF4-FFF2-40B4-BE49-F238E27FC236}">
                  <a16:creationId xmlns:a16="http://schemas.microsoft.com/office/drawing/2014/main" id="{108B5059-14A7-6D21-D62C-B4C04C7081EA}"/>
                </a:ext>
              </a:extLst>
            </p:cNvPr>
            <p:cNvSpPr/>
            <p:nvPr/>
          </p:nvSpPr>
          <p:spPr>
            <a:xfrm>
              <a:off x="3959068"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57" name="Group 56">
            <a:extLst>
              <a:ext uri="{FF2B5EF4-FFF2-40B4-BE49-F238E27FC236}">
                <a16:creationId xmlns:a16="http://schemas.microsoft.com/office/drawing/2014/main" id="{7BE93E8D-4455-3321-253D-711AB46C27E7}"/>
              </a:ext>
            </a:extLst>
          </p:cNvPr>
          <p:cNvGrpSpPr/>
          <p:nvPr userDrawn="1"/>
        </p:nvGrpSpPr>
        <p:grpSpPr>
          <a:xfrm>
            <a:off x="1900836" y="3754375"/>
            <a:ext cx="301752" cy="301752"/>
            <a:chOff x="1900836" y="3754375"/>
            <a:chExt cx="301752" cy="301752"/>
          </a:xfrm>
        </p:grpSpPr>
        <p:sp>
          <p:nvSpPr>
            <p:cNvPr id="58" name="Oval 57">
              <a:extLst>
                <a:ext uri="{FF2B5EF4-FFF2-40B4-BE49-F238E27FC236}">
                  <a16:creationId xmlns:a16="http://schemas.microsoft.com/office/drawing/2014/main" id="{6551E2B3-2A94-D855-3B19-A774093C3D3C}"/>
                </a:ext>
              </a:extLst>
            </p:cNvPr>
            <p:cNvSpPr/>
            <p:nvPr/>
          </p:nvSpPr>
          <p:spPr>
            <a:xfrm flipV="1">
              <a:off x="1900836"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9" name="Oval 58">
              <a:extLst>
                <a:ext uri="{FF2B5EF4-FFF2-40B4-BE49-F238E27FC236}">
                  <a16:creationId xmlns:a16="http://schemas.microsoft.com/office/drawing/2014/main" id="{8A008512-EAB6-E9DA-751C-F221FD926A0F}"/>
                </a:ext>
              </a:extLst>
            </p:cNvPr>
            <p:cNvSpPr/>
            <p:nvPr/>
          </p:nvSpPr>
          <p:spPr>
            <a:xfrm flipV="1">
              <a:off x="1973704"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0" name="Group 59">
            <a:extLst>
              <a:ext uri="{FF2B5EF4-FFF2-40B4-BE49-F238E27FC236}">
                <a16:creationId xmlns:a16="http://schemas.microsoft.com/office/drawing/2014/main" id="{947E4098-4941-C2F8-ACB6-678B4483FA5B}"/>
              </a:ext>
            </a:extLst>
          </p:cNvPr>
          <p:cNvGrpSpPr/>
          <p:nvPr userDrawn="1"/>
        </p:nvGrpSpPr>
        <p:grpSpPr>
          <a:xfrm>
            <a:off x="5329836" y="3754375"/>
            <a:ext cx="301752" cy="301752"/>
            <a:chOff x="5329836" y="3754375"/>
            <a:chExt cx="301752" cy="301752"/>
          </a:xfrm>
        </p:grpSpPr>
        <p:sp>
          <p:nvSpPr>
            <p:cNvPr id="61" name="Oval 60">
              <a:extLst>
                <a:ext uri="{FF2B5EF4-FFF2-40B4-BE49-F238E27FC236}">
                  <a16:creationId xmlns:a16="http://schemas.microsoft.com/office/drawing/2014/main" id="{43A01D10-0EFD-6DEF-F7BB-E854A2C39CF2}"/>
                </a:ext>
              </a:extLst>
            </p:cNvPr>
            <p:cNvSpPr/>
            <p:nvPr/>
          </p:nvSpPr>
          <p:spPr>
            <a:xfrm flipV="1">
              <a:off x="5329836"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2" name="Oval 61">
              <a:extLst>
                <a:ext uri="{FF2B5EF4-FFF2-40B4-BE49-F238E27FC236}">
                  <a16:creationId xmlns:a16="http://schemas.microsoft.com/office/drawing/2014/main" id="{5B2426CA-0E9C-D1DD-B24C-5BB2AE4DB4EF}"/>
                </a:ext>
              </a:extLst>
            </p:cNvPr>
            <p:cNvSpPr/>
            <p:nvPr/>
          </p:nvSpPr>
          <p:spPr>
            <a:xfrm flipV="1">
              <a:off x="5402704"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3" name="Group 62">
            <a:extLst>
              <a:ext uri="{FF2B5EF4-FFF2-40B4-BE49-F238E27FC236}">
                <a16:creationId xmlns:a16="http://schemas.microsoft.com/office/drawing/2014/main" id="{A1AA47CA-F9DC-298C-2292-B5AF0ABA991F}"/>
              </a:ext>
            </a:extLst>
          </p:cNvPr>
          <p:cNvGrpSpPr/>
          <p:nvPr userDrawn="1"/>
        </p:nvGrpSpPr>
        <p:grpSpPr>
          <a:xfrm>
            <a:off x="8828474" y="3754375"/>
            <a:ext cx="301752" cy="301752"/>
            <a:chOff x="8828474" y="3754375"/>
            <a:chExt cx="301752" cy="301752"/>
          </a:xfrm>
        </p:grpSpPr>
        <p:sp>
          <p:nvSpPr>
            <p:cNvPr id="64" name="Oval 63">
              <a:extLst>
                <a:ext uri="{FF2B5EF4-FFF2-40B4-BE49-F238E27FC236}">
                  <a16:creationId xmlns:a16="http://schemas.microsoft.com/office/drawing/2014/main" id="{35F045B9-D618-6679-E2B6-93F55585E46A}"/>
                </a:ext>
              </a:extLst>
            </p:cNvPr>
            <p:cNvSpPr/>
            <p:nvPr/>
          </p:nvSpPr>
          <p:spPr>
            <a:xfrm flipV="1">
              <a:off x="8828474"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5" name="Oval 64">
              <a:extLst>
                <a:ext uri="{FF2B5EF4-FFF2-40B4-BE49-F238E27FC236}">
                  <a16:creationId xmlns:a16="http://schemas.microsoft.com/office/drawing/2014/main" id="{BBA1257B-6FC9-95A4-BF32-4A97DBDDE346}"/>
                </a:ext>
              </a:extLst>
            </p:cNvPr>
            <p:cNvSpPr/>
            <p:nvPr/>
          </p:nvSpPr>
          <p:spPr>
            <a:xfrm flipV="1">
              <a:off x="8901342"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6" name="Group 65">
            <a:extLst>
              <a:ext uri="{FF2B5EF4-FFF2-40B4-BE49-F238E27FC236}">
                <a16:creationId xmlns:a16="http://schemas.microsoft.com/office/drawing/2014/main" id="{F32CC69D-DCC3-B6A1-D8E4-8E105E7F2D07}"/>
              </a:ext>
            </a:extLst>
          </p:cNvPr>
          <p:cNvGrpSpPr/>
          <p:nvPr userDrawn="1"/>
        </p:nvGrpSpPr>
        <p:grpSpPr>
          <a:xfrm>
            <a:off x="7383187" y="3754375"/>
            <a:ext cx="301752" cy="301752"/>
            <a:chOff x="7383187" y="3754375"/>
            <a:chExt cx="301752" cy="301752"/>
          </a:xfrm>
        </p:grpSpPr>
        <p:sp>
          <p:nvSpPr>
            <p:cNvPr id="67" name="Oval 66">
              <a:extLst>
                <a:ext uri="{FF2B5EF4-FFF2-40B4-BE49-F238E27FC236}">
                  <a16:creationId xmlns:a16="http://schemas.microsoft.com/office/drawing/2014/main" id="{C2087FCF-5275-7226-4513-1CA76328CAA3}"/>
                </a:ext>
              </a:extLst>
            </p:cNvPr>
            <p:cNvSpPr/>
            <p:nvPr/>
          </p:nvSpPr>
          <p:spPr>
            <a:xfrm flipV="1">
              <a:off x="7383187"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8" name="Oval 67">
              <a:extLst>
                <a:ext uri="{FF2B5EF4-FFF2-40B4-BE49-F238E27FC236}">
                  <a16:creationId xmlns:a16="http://schemas.microsoft.com/office/drawing/2014/main" id="{EA46E227-CB11-17D1-AC37-2F6484B8BE4E}"/>
                </a:ext>
              </a:extLst>
            </p:cNvPr>
            <p:cNvSpPr/>
            <p:nvPr/>
          </p:nvSpPr>
          <p:spPr>
            <a:xfrm flipV="1">
              <a:off x="7456055"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sp>
        <p:nvSpPr>
          <p:cNvPr id="69" name="Text Placeholder 30">
            <a:extLst>
              <a:ext uri="{FF2B5EF4-FFF2-40B4-BE49-F238E27FC236}">
                <a16:creationId xmlns:a16="http://schemas.microsoft.com/office/drawing/2014/main" id="{14797CAD-142B-DACD-FE33-F9777679F9F2}"/>
              </a:ext>
            </a:extLst>
          </p:cNvPr>
          <p:cNvSpPr>
            <a:spLocks noGrp="1"/>
          </p:cNvSpPr>
          <p:nvPr>
            <p:ph type="body" sz="quarter" idx="13" hasCustomPrompt="1"/>
          </p:nvPr>
        </p:nvSpPr>
        <p:spPr>
          <a:xfrm>
            <a:off x="915728"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0" name="Text Placeholder 32">
            <a:extLst>
              <a:ext uri="{FF2B5EF4-FFF2-40B4-BE49-F238E27FC236}">
                <a16:creationId xmlns:a16="http://schemas.microsoft.com/office/drawing/2014/main" id="{6EF2DCFD-3FB2-EFEB-8B69-BDC10172A6BE}"/>
              </a:ext>
            </a:extLst>
          </p:cNvPr>
          <p:cNvSpPr>
            <a:spLocks noGrp="1"/>
          </p:cNvSpPr>
          <p:nvPr>
            <p:ph type="body" sz="quarter" idx="14"/>
          </p:nvPr>
        </p:nvSpPr>
        <p:spPr>
          <a:xfrm>
            <a:off x="915728"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1" name="Text Placeholder 30">
            <a:extLst>
              <a:ext uri="{FF2B5EF4-FFF2-40B4-BE49-F238E27FC236}">
                <a16:creationId xmlns:a16="http://schemas.microsoft.com/office/drawing/2014/main" id="{0F2F76F2-CF8C-EC7A-A23F-9DA407F5B4CA}"/>
              </a:ext>
            </a:extLst>
          </p:cNvPr>
          <p:cNvSpPr>
            <a:spLocks noGrp="1"/>
          </p:cNvSpPr>
          <p:nvPr>
            <p:ph type="body" sz="quarter" idx="15" hasCustomPrompt="1"/>
          </p:nvPr>
        </p:nvSpPr>
        <p:spPr>
          <a:xfrm>
            <a:off x="4343221"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2" name="Text Placeholder 32">
            <a:extLst>
              <a:ext uri="{FF2B5EF4-FFF2-40B4-BE49-F238E27FC236}">
                <a16:creationId xmlns:a16="http://schemas.microsoft.com/office/drawing/2014/main" id="{7F2FE303-86FE-3E99-7A05-6D93BEB9D86F}"/>
              </a:ext>
            </a:extLst>
          </p:cNvPr>
          <p:cNvSpPr>
            <a:spLocks noGrp="1"/>
          </p:cNvSpPr>
          <p:nvPr>
            <p:ph type="body" sz="quarter" idx="16"/>
          </p:nvPr>
        </p:nvSpPr>
        <p:spPr>
          <a:xfrm>
            <a:off x="4343221"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3" name="Text Placeholder 30">
            <a:extLst>
              <a:ext uri="{FF2B5EF4-FFF2-40B4-BE49-F238E27FC236}">
                <a16:creationId xmlns:a16="http://schemas.microsoft.com/office/drawing/2014/main" id="{31492847-E8AC-7940-8951-29161CD0B09B}"/>
              </a:ext>
            </a:extLst>
          </p:cNvPr>
          <p:cNvSpPr>
            <a:spLocks noGrp="1"/>
          </p:cNvSpPr>
          <p:nvPr>
            <p:ph type="body" sz="quarter" idx="17" hasCustomPrompt="1"/>
          </p:nvPr>
        </p:nvSpPr>
        <p:spPr>
          <a:xfrm>
            <a:off x="7841859"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4" name="Text Placeholder 32">
            <a:extLst>
              <a:ext uri="{FF2B5EF4-FFF2-40B4-BE49-F238E27FC236}">
                <a16:creationId xmlns:a16="http://schemas.microsoft.com/office/drawing/2014/main" id="{EC5D4371-11B0-C045-E5B4-E3FAABBE812B}"/>
              </a:ext>
            </a:extLst>
          </p:cNvPr>
          <p:cNvSpPr>
            <a:spLocks noGrp="1"/>
          </p:cNvSpPr>
          <p:nvPr>
            <p:ph type="body" sz="quarter" idx="18"/>
          </p:nvPr>
        </p:nvSpPr>
        <p:spPr>
          <a:xfrm>
            <a:off x="7841859"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5" name="Text Placeholder 30">
            <a:extLst>
              <a:ext uri="{FF2B5EF4-FFF2-40B4-BE49-F238E27FC236}">
                <a16:creationId xmlns:a16="http://schemas.microsoft.com/office/drawing/2014/main" id="{D43976F3-B315-FDD8-77DB-8323FB70D365}"/>
              </a:ext>
            </a:extLst>
          </p:cNvPr>
          <p:cNvSpPr>
            <a:spLocks noGrp="1"/>
          </p:cNvSpPr>
          <p:nvPr>
            <p:ph type="body" sz="quarter" idx="19" hasCustomPrompt="1"/>
          </p:nvPr>
        </p:nvSpPr>
        <p:spPr>
          <a:xfrm>
            <a:off x="2357857"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6" name="Text Placeholder 32">
            <a:extLst>
              <a:ext uri="{FF2B5EF4-FFF2-40B4-BE49-F238E27FC236}">
                <a16:creationId xmlns:a16="http://schemas.microsoft.com/office/drawing/2014/main" id="{2A7B63B2-C88E-E149-376C-4D1303FB00BE}"/>
              </a:ext>
            </a:extLst>
          </p:cNvPr>
          <p:cNvSpPr>
            <a:spLocks noGrp="1"/>
          </p:cNvSpPr>
          <p:nvPr>
            <p:ph type="body" sz="quarter" idx="20"/>
          </p:nvPr>
        </p:nvSpPr>
        <p:spPr>
          <a:xfrm>
            <a:off x="2357857"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30">
            <a:extLst>
              <a:ext uri="{FF2B5EF4-FFF2-40B4-BE49-F238E27FC236}">
                <a16:creationId xmlns:a16="http://schemas.microsoft.com/office/drawing/2014/main" id="{A0949762-BFF5-27DA-4BCD-4C6B60F1014B}"/>
              </a:ext>
            </a:extLst>
          </p:cNvPr>
          <p:cNvSpPr>
            <a:spLocks noGrp="1"/>
          </p:cNvSpPr>
          <p:nvPr>
            <p:ph type="body" sz="quarter" idx="21" hasCustomPrompt="1"/>
          </p:nvPr>
        </p:nvSpPr>
        <p:spPr>
          <a:xfrm>
            <a:off x="5786857"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8" name="Text Placeholder 32">
            <a:extLst>
              <a:ext uri="{FF2B5EF4-FFF2-40B4-BE49-F238E27FC236}">
                <a16:creationId xmlns:a16="http://schemas.microsoft.com/office/drawing/2014/main" id="{DA1F5221-DD21-0996-2FF4-43CA8153C575}"/>
              </a:ext>
            </a:extLst>
          </p:cNvPr>
          <p:cNvSpPr>
            <a:spLocks noGrp="1"/>
          </p:cNvSpPr>
          <p:nvPr>
            <p:ph type="body" sz="quarter" idx="22"/>
          </p:nvPr>
        </p:nvSpPr>
        <p:spPr>
          <a:xfrm>
            <a:off x="5786857"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9" name="Text Placeholder 30">
            <a:extLst>
              <a:ext uri="{FF2B5EF4-FFF2-40B4-BE49-F238E27FC236}">
                <a16:creationId xmlns:a16="http://schemas.microsoft.com/office/drawing/2014/main" id="{1623C6BC-9683-FD77-63DC-63F20146E02A}"/>
              </a:ext>
            </a:extLst>
          </p:cNvPr>
          <p:cNvSpPr>
            <a:spLocks noGrp="1"/>
          </p:cNvSpPr>
          <p:nvPr>
            <p:ph type="body" sz="quarter" idx="23" hasCustomPrompt="1"/>
          </p:nvPr>
        </p:nvSpPr>
        <p:spPr>
          <a:xfrm>
            <a:off x="9285495"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80" name="Text Placeholder 32">
            <a:extLst>
              <a:ext uri="{FF2B5EF4-FFF2-40B4-BE49-F238E27FC236}">
                <a16:creationId xmlns:a16="http://schemas.microsoft.com/office/drawing/2014/main" id="{044BD963-B3F8-2B0C-2083-5528B5855243}"/>
              </a:ext>
            </a:extLst>
          </p:cNvPr>
          <p:cNvSpPr>
            <a:spLocks noGrp="1"/>
          </p:cNvSpPr>
          <p:nvPr>
            <p:ph type="body" sz="quarter" idx="24"/>
          </p:nvPr>
        </p:nvSpPr>
        <p:spPr>
          <a:xfrm>
            <a:off x="9285495"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3290818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ocess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457200" y="425722"/>
            <a:ext cx="11277600" cy="443198"/>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 name="Arrow: Pentagon 2">
            <a:extLst>
              <a:ext uri="{FF2B5EF4-FFF2-40B4-BE49-F238E27FC236}">
                <a16:creationId xmlns:a16="http://schemas.microsoft.com/office/drawing/2014/main" id="{E8AFDC57-C4C7-A40C-C7AE-F976A14DD5F3}"/>
              </a:ext>
            </a:extLst>
          </p:cNvPr>
          <p:cNvSpPr/>
          <p:nvPr userDrawn="1"/>
        </p:nvSpPr>
        <p:spPr>
          <a:xfrm>
            <a:off x="7181782" y="1676622"/>
            <a:ext cx="4553018" cy="744252"/>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 name="Arrow: Pentagon 3">
            <a:extLst>
              <a:ext uri="{FF2B5EF4-FFF2-40B4-BE49-F238E27FC236}">
                <a16:creationId xmlns:a16="http://schemas.microsoft.com/office/drawing/2014/main" id="{4EFBA8E0-FF2D-7DF9-F490-C11F4A9FC3B8}"/>
              </a:ext>
            </a:extLst>
          </p:cNvPr>
          <p:cNvSpPr/>
          <p:nvPr userDrawn="1"/>
        </p:nvSpPr>
        <p:spPr>
          <a:xfrm>
            <a:off x="3528440" y="1676622"/>
            <a:ext cx="4259435" cy="744252"/>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 name="Arrow: Pentagon 4">
            <a:extLst>
              <a:ext uri="{FF2B5EF4-FFF2-40B4-BE49-F238E27FC236}">
                <a16:creationId xmlns:a16="http://schemas.microsoft.com/office/drawing/2014/main" id="{7F9944D3-330D-6344-286E-057BBB90B9A7}"/>
              </a:ext>
            </a:extLst>
          </p:cNvPr>
          <p:cNvSpPr/>
          <p:nvPr userDrawn="1"/>
        </p:nvSpPr>
        <p:spPr>
          <a:xfrm>
            <a:off x="0" y="1676622"/>
            <a:ext cx="3962446" cy="744252"/>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8" name="Straight Connector 7">
            <a:extLst>
              <a:ext uri="{FF2B5EF4-FFF2-40B4-BE49-F238E27FC236}">
                <a16:creationId xmlns:a16="http://schemas.microsoft.com/office/drawing/2014/main" id="{44742764-669F-4CFF-67A2-92CC301DF3A3}"/>
              </a:ext>
            </a:extLst>
          </p:cNvPr>
          <p:cNvCxnSpPr>
            <a:cxnSpLocks/>
          </p:cNvCxnSpPr>
          <p:nvPr userDrawn="1"/>
        </p:nvCxnSpPr>
        <p:spPr>
          <a:xfrm>
            <a:off x="678866" y="2397024"/>
            <a:ext cx="0" cy="373707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C30EB-496E-5525-AAD3-F0355A57A6EE}"/>
              </a:ext>
            </a:extLst>
          </p:cNvPr>
          <p:cNvCxnSpPr>
            <a:cxnSpLocks/>
          </p:cNvCxnSpPr>
          <p:nvPr userDrawn="1"/>
        </p:nvCxnSpPr>
        <p:spPr>
          <a:xfrm>
            <a:off x="4484944" y="2397024"/>
            <a:ext cx="0" cy="373707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EAD418-35F4-E65C-090B-2825BD8ABFA9}"/>
              </a:ext>
            </a:extLst>
          </p:cNvPr>
          <p:cNvCxnSpPr>
            <a:cxnSpLocks/>
          </p:cNvCxnSpPr>
          <p:nvPr userDrawn="1"/>
        </p:nvCxnSpPr>
        <p:spPr>
          <a:xfrm>
            <a:off x="8291021" y="2397024"/>
            <a:ext cx="0" cy="3737076"/>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B8AC0F5-8FE7-7D42-B4F8-26B5B1D93FA2}"/>
              </a:ext>
            </a:extLst>
          </p:cNvPr>
          <p:cNvCxnSpPr>
            <a:cxnSpLocks/>
          </p:cNvCxnSpPr>
          <p:nvPr userDrawn="1"/>
        </p:nvCxnSpPr>
        <p:spPr>
          <a:xfrm>
            <a:off x="1105344"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06A6C9-B354-C5FD-4C87-8DAF7826F12D}"/>
              </a:ext>
            </a:extLst>
          </p:cNvPr>
          <p:cNvCxnSpPr>
            <a:cxnSpLocks/>
          </p:cNvCxnSpPr>
          <p:nvPr userDrawn="1"/>
        </p:nvCxnSpPr>
        <p:spPr>
          <a:xfrm>
            <a:off x="4911422"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63625D-C38F-3795-B718-214B6273D0DB}"/>
              </a:ext>
            </a:extLst>
          </p:cNvPr>
          <p:cNvCxnSpPr>
            <a:cxnSpLocks/>
          </p:cNvCxnSpPr>
          <p:nvPr userDrawn="1"/>
        </p:nvCxnSpPr>
        <p:spPr>
          <a:xfrm>
            <a:off x="8717499"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43">
            <a:extLst>
              <a:ext uri="{FF2B5EF4-FFF2-40B4-BE49-F238E27FC236}">
                <a16:creationId xmlns:a16="http://schemas.microsoft.com/office/drawing/2014/main" id="{52FEFEBD-27F9-37A5-53BC-CCB4C2F2FA56}"/>
              </a:ext>
            </a:extLst>
          </p:cNvPr>
          <p:cNvSpPr>
            <a:spLocks noGrp="1"/>
          </p:cNvSpPr>
          <p:nvPr userDrawn="1">
            <p:ph type="body" sz="quarter" idx="13" hasCustomPrompt="1"/>
          </p:nvPr>
        </p:nvSpPr>
        <p:spPr>
          <a:xfrm>
            <a:off x="1105343"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83" name="Text Placeholder 82">
            <a:extLst>
              <a:ext uri="{FF2B5EF4-FFF2-40B4-BE49-F238E27FC236}">
                <a16:creationId xmlns:a16="http://schemas.microsoft.com/office/drawing/2014/main" id="{4FD77FFF-C6D3-95AF-E400-E812BF6E65FE}"/>
              </a:ext>
            </a:extLst>
          </p:cNvPr>
          <p:cNvSpPr>
            <a:spLocks noGrp="1" noChangeAspect="1"/>
          </p:cNvSpPr>
          <p:nvPr userDrawn="1">
            <p:ph type="body" sz="quarter" idx="14" hasCustomPrompt="1"/>
          </p:nvPr>
        </p:nvSpPr>
        <p:spPr>
          <a:xfrm>
            <a:off x="452476" y="1822358"/>
            <a:ext cx="448056" cy="448056"/>
          </a:xfrm>
          <a:prstGeom prst="ellipse">
            <a:avLst/>
          </a:prstGeom>
          <a:solidFill>
            <a:schemeClr val="bg1"/>
          </a:solidFill>
        </p:spPr>
        <p:txBody>
          <a:bodyPr anchor="ctr"/>
          <a:lstStyle>
            <a:lvl1pPr algn="ctr">
              <a:defRPr sz="1800" b="1">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5" name="Text Placeholder 32">
            <a:extLst>
              <a:ext uri="{FF2B5EF4-FFF2-40B4-BE49-F238E27FC236}">
                <a16:creationId xmlns:a16="http://schemas.microsoft.com/office/drawing/2014/main" id="{08167E6C-2A09-5AD4-0098-CD05B16E7BA9}"/>
              </a:ext>
            </a:extLst>
          </p:cNvPr>
          <p:cNvSpPr>
            <a:spLocks noGrp="1"/>
          </p:cNvSpPr>
          <p:nvPr userDrawn="1">
            <p:ph type="body" sz="quarter" idx="16"/>
          </p:nvPr>
        </p:nvSpPr>
        <p:spPr>
          <a:xfrm>
            <a:off x="1105344"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7" name="Text Placeholder 32">
            <a:extLst>
              <a:ext uri="{FF2B5EF4-FFF2-40B4-BE49-F238E27FC236}">
                <a16:creationId xmlns:a16="http://schemas.microsoft.com/office/drawing/2014/main" id="{31B88B47-173A-7DF3-314D-373D7BFE36AE}"/>
              </a:ext>
            </a:extLst>
          </p:cNvPr>
          <p:cNvSpPr>
            <a:spLocks noGrp="1"/>
          </p:cNvSpPr>
          <p:nvPr userDrawn="1">
            <p:ph type="body" sz="quarter" idx="18"/>
          </p:nvPr>
        </p:nvSpPr>
        <p:spPr>
          <a:xfrm>
            <a:off x="4911422"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9" name="Text Placeholder 32">
            <a:extLst>
              <a:ext uri="{FF2B5EF4-FFF2-40B4-BE49-F238E27FC236}">
                <a16:creationId xmlns:a16="http://schemas.microsoft.com/office/drawing/2014/main" id="{355C22AB-F58F-4FD9-360A-ABCBDE302035}"/>
              </a:ext>
            </a:extLst>
          </p:cNvPr>
          <p:cNvSpPr>
            <a:spLocks noGrp="1"/>
          </p:cNvSpPr>
          <p:nvPr userDrawn="1">
            <p:ph type="body" sz="quarter" idx="20"/>
          </p:nvPr>
        </p:nvSpPr>
        <p:spPr>
          <a:xfrm>
            <a:off x="8717499"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0" name="Text Placeholder 43">
            <a:extLst>
              <a:ext uri="{FF2B5EF4-FFF2-40B4-BE49-F238E27FC236}">
                <a16:creationId xmlns:a16="http://schemas.microsoft.com/office/drawing/2014/main" id="{5CB0E3EA-1877-4407-27F3-953C01B8177B}"/>
              </a:ext>
            </a:extLst>
          </p:cNvPr>
          <p:cNvSpPr>
            <a:spLocks noGrp="1"/>
          </p:cNvSpPr>
          <p:nvPr userDrawn="1">
            <p:ph type="body" sz="quarter" idx="21" hasCustomPrompt="1"/>
          </p:nvPr>
        </p:nvSpPr>
        <p:spPr>
          <a:xfrm>
            <a:off x="4911421"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91" name="Text Placeholder 43">
            <a:extLst>
              <a:ext uri="{FF2B5EF4-FFF2-40B4-BE49-F238E27FC236}">
                <a16:creationId xmlns:a16="http://schemas.microsoft.com/office/drawing/2014/main" id="{CD27EF57-2C72-1AB2-79FF-74C14AF1EC3E}"/>
              </a:ext>
            </a:extLst>
          </p:cNvPr>
          <p:cNvSpPr>
            <a:spLocks noGrp="1"/>
          </p:cNvSpPr>
          <p:nvPr userDrawn="1">
            <p:ph type="body" sz="quarter" idx="22" hasCustomPrompt="1"/>
          </p:nvPr>
        </p:nvSpPr>
        <p:spPr>
          <a:xfrm>
            <a:off x="8717498"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95" name="Text Placeholder 82">
            <a:extLst>
              <a:ext uri="{FF2B5EF4-FFF2-40B4-BE49-F238E27FC236}">
                <a16:creationId xmlns:a16="http://schemas.microsoft.com/office/drawing/2014/main" id="{35A8EB73-2423-07C8-D40E-76DD015B9A36}"/>
              </a:ext>
            </a:extLst>
          </p:cNvPr>
          <p:cNvSpPr>
            <a:spLocks noGrp="1" noChangeAspect="1"/>
          </p:cNvSpPr>
          <p:nvPr userDrawn="1">
            <p:ph type="body" sz="quarter" idx="23" hasCustomPrompt="1"/>
          </p:nvPr>
        </p:nvSpPr>
        <p:spPr>
          <a:xfrm>
            <a:off x="4258554" y="1822358"/>
            <a:ext cx="448056" cy="448056"/>
          </a:xfrm>
          <a:prstGeom prst="ellipse">
            <a:avLst/>
          </a:prstGeom>
          <a:solidFill>
            <a:schemeClr val="bg1"/>
          </a:solidFill>
        </p:spPr>
        <p:txBody>
          <a:bodyPr anchor="ctr"/>
          <a:lstStyle>
            <a:lvl1pPr algn="ctr">
              <a:defRPr sz="1800" b="1">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96" name="Text Placeholder 82">
            <a:extLst>
              <a:ext uri="{FF2B5EF4-FFF2-40B4-BE49-F238E27FC236}">
                <a16:creationId xmlns:a16="http://schemas.microsoft.com/office/drawing/2014/main" id="{DE19FCB3-CADE-861A-91F4-6849607B7EC4}"/>
              </a:ext>
            </a:extLst>
          </p:cNvPr>
          <p:cNvSpPr>
            <a:spLocks noGrp="1" noChangeAspect="1"/>
          </p:cNvSpPr>
          <p:nvPr userDrawn="1">
            <p:ph type="body" sz="quarter" idx="24" hasCustomPrompt="1"/>
          </p:nvPr>
        </p:nvSpPr>
        <p:spPr>
          <a:xfrm>
            <a:off x="8064631" y="1822358"/>
            <a:ext cx="448056" cy="448056"/>
          </a:xfrm>
          <a:prstGeom prst="ellipse">
            <a:avLst/>
          </a:prstGeom>
          <a:solidFill>
            <a:schemeClr val="bg1"/>
          </a:solidFill>
        </p:spPr>
        <p:txBody>
          <a:bodyPr anchor="ctr"/>
          <a:lstStyle>
            <a:lvl1pPr algn="ctr">
              <a:defRPr sz="1800" b="1">
                <a:solidFill>
                  <a:srgbClr val="CB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98" name="Text Placeholder 97">
            <a:extLst>
              <a:ext uri="{FF2B5EF4-FFF2-40B4-BE49-F238E27FC236}">
                <a16:creationId xmlns:a16="http://schemas.microsoft.com/office/drawing/2014/main" id="{EC71061B-CBD0-081A-B0A8-5B8535D9D881}"/>
              </a:ext>
            </a:extLst>
          </p:cNvPr>
          <p:cNvSpPr>
            <a:spLocks noGrp="1"/>
          </p:cNvSpPr>
          <p:nvPr userDrawn="1">
            <p:ph type="body" sz="quarter" idx="25"/>
          </p:nvPr>
        </p:nvSpPr>
        <p:spPr>
          <a:xfrm>
            <a:off x="1105344"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
        <p:nvSpPr>
          <p:cNvPr id="99" name="Text Placeholder 97">
            <a:extLst>
              <a:ext uri="{FF2B5EF4-FFF2-40B4-BE49-F238E27FC236}">
                <a16:creationId xmlns:a16="http://schemas.microsoft.com/office/drawing/2014/main" id="{AE048F56-ED4C-D61C-C2D6-5CA8E03386D4}"/>
              </a:ext>
            </a:extLst>
          </p:cNvPr>
          <p:cNvSpPr>
            <a:spLocks noGrp="1"/>
          </p:cNvSpPr>
          <p:nvPr userDrawn="1">
            <p:ph type="body" sz="quarter" idx="26"/>
          </p:nvPr>
        </p:nvSpPr>
        <p:spPr>
          <a:xfrm>
            <a:off x="4911422"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
        <p:nvSpPr>
          <p:cNvPr id="100" name="Text Placeholder 97">
            <a:extLst>
              <a:ext uri="{FF2B5EF4-FFF2-40B4-BE49-F238E27FC236}">
                <a16:creationId xmlns:a16="http://schemas.microsoft.com/office/drawing/2014/main" id="{8EFF1E01-225C-020E-EDA1-837C73F49E30}"/>
              </a:ext>
            </a:extLst>
          </p:cNvPr>
          <p:cNvSpPr>
            <a:spLocks noGrp="1"/>
          </p:cNvSpPr>
          <p:nvPr userDrawn="1">
            <p:ph type="body" sz="quarter" idx="27"/>
          </p:nvPr>
        </p:nvSpPr>
        <p:spPr>
          <a:xfrm>
            <a:off x="8717499"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179955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cess - 6 Items">
    <p:spTree>
      <p:nvGrpSpPr>
        <p:cNvPr id="1" name=""/>
        <p:cNvGrpSpPr/>
        <p:nvPr/>
      </p:nvGrpSpPr>
      <p:grpSpPr>
        <a:xfrm>
          <a:off x="0" y="0"/>
          <a:ext cx="0" cy="0"/>
          <a:chOff x="0" y="0"/>
          <a:chExt cx="0" cy="0"/>
        </a:xfrm>
      </p:grpSpPr>
      <p:sp>
        <p:nvSpPr>
          <p:cNvPr id="18" name="Arrow: Pentagon 2">
            <a:extLst>
              <a:ext uri="{FF2B5EF4-FFF2-40B4-BE49-F238E27FC236}">
                <a16:creationId xmlns:a16="http://schemas.microsoft.com/office/drawing/2014/main" id="{3EAB9F39-C561-C8F1-990F-ACE7133136E3}"/>
              </a:ext>
            </a:extLst>
          </p:cNvPr>
          <p:cNvSpPr/>
          <p:nvPr userDrawn="1"/>
        </p:nvSpPr>
        <p:spPr>
          <a:xfrm>
            <a:off x="7181782" y="1516887"/>
            <a:ext cx="4553018" cy="553349"/>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9" name="Arrow: Pentagon 3">
            <a:extLst>
              <a:ext uri="{FF2B5EF4-FFF2-40B4-BE49-F238E27FC236}">
                <a16:creationId xmlns:a16="http://schemas.microsoft.com/office/drawing/2014/main" id="{396B2A32-74E8-2A03-9208-3B55B46A9EF8}"/>
              </a:ext>
            </a:extLst>
          </p:cNvPr>
          <p:cNvSpPr/>
          <p:nvPr userDrawn="1"/>
        </p:nvSpPr>
        <p:spPr>
          <a:xfrm>
            <a:off x="3528440" y="1516887"/>
            <a:ext cx="4259435" cy="553349"/>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0" name="Arrow: Pentagon 4">
            <a:extLst>
              <a:ext uri="{FF2B5EF4-FFF2-40B4-BE49-F238E27FC236}">
                <a16:creationId xmlns:a16="http://schemas.microsoft.com/office/drawing/2014/main" id="{CB545B75-83F6-122C-129A-9665A0B7C023}"/>
              </a:ext>
            </a:extLst>
          </p:cNvPr>
          <p:cNvSpPr/>
          <p:nvPr userDrawn="1"/>
        </p:nvSpPr>
        <p:spPr>
          <a:xfrm>
            <a:off x="0" y="1516887"/>
            <a:ext cx="3962446" cy="553349"/>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457200" y="425722"/>
            <a:ext cx="11277600" cy="443198"/>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7" name="Straight Connector 6">
            <a:extLst>
              <a:ext uri="{FF2B5EF4-FFF2-40B4-BE49-F238E27FC236}">
                <a16:creationId xmlns:a16="http://schemas.microsoft.com/office/drawing/2014/main" id="{921A6DB0-6E97-867E-8074-66A9B958DBE7}"/>
              </a:ext>
            </a:extLst>
          </p:cNvPr>
          <p:cNvCxnSpPr>
            <a:cxnSpLocks/>
          </p:cNvCxnSpPr>
          <p:nvPr/>
        </p:nvCxnSpPr>
        <p:spPr>
          <a:xfrm>
            <a:off x="642290" y="2030097"/>
            <a:ext cx="0" cy="166560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8D9722-3A8D-200B-6204-15894B06BD12}"/>
              </a:ext>
            </a:extLst>
          </p:cNvPr>
          <p:cNvCxnSpPr>
            <a:cxnSpLocks/>
          </p:cNvCxnSpPr>
          <p:nvPr/>
        </p:nvCxnSpPr>
        <p:spPr>
          <a:xfrm>
            <a:off x="4521520" y="2030097"/>
            <a:ext cx="0" cy="1665604"/>
          </a:xfrm>
          <a:prstGeom prst="line">
            <a:avLst/>
          </a:prstGeom>
          <a:ln>
            <a:solidFill>
              <a:srgbClr val="5B11AD"/>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B8EDE8B-0F6A-02FB-09C7-2D9C08ACE7A0}"/>
              </a:ext>
            </a:extLst>
          </p:cNvPr>
          <p:cNvCxnSpPr>
            <a:cxnSpLocks/>
          </p:cNvCxnSpPr>
          <p:nvPr/>
        </p:nvCxnSpPr>
        <p:spPr>
          <a:xfrm>
            <a:off x="8254445" y="2030097"/>
            <a:ext cx="0" cy="1665604"/>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BF6F2F-536E-B88E-F44E-7B3FAB6AE00B}"/>
              </a:ext>
            </a:extLst>
          </p:cNvPr>
          <p:cNvCxnSpPr>
            <a:cxnSpLocks/>
          </p:cNvCxnSpPr>
          <p:nvPr userDrawn="1"/>
        </p:nvCxnSpPr>
        <p:spPr>
          <a:xfrm>
            <a:off x="1032191"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E1038-EB5B-DBA6-D1AB-E11949602DBD}"/>
              </a:ext>
            </a:extLst>
          </p:cNvPr>
          <p:cNvCxnSpPr>
            <a:cxnSpLocks/>
          </p:cNvCxnSpPr>
          <p:nvPr userDrawn="1"/>
        </p:nvCxnSpPr>
        <p:spPr>
          <a:xfrm>
            <a:off x="4838269"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0CD3C23-655A-A617-FA3B-7AD7E32BB3F6}"/>
              </a:ext>
            </a:extLst>
          </p:cNvPr>
          <p:cNvCxnSpPr>
            <a:cxnSpLocks/>
          </p:cNvCxnSpPr>
          <p:nvPr userDrawn="1"/>
        </p:nvCxnSpPr>
        <p:spPr>
          <a:xfrm>
            <a:off x="8644346"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Placeholder 43">
            <a:extLst>
              <a:ext uri="{FF2B5EF4-FFF2-40B4-BE49-F238E27FC236}">
                <a16:creationId xmlns:a16="http://schemas.microsoft.com/office/drawing/2014/main" id="{4A6D1ADD-46BE-2C86-1DD6-294618D02DAE}"/>
              </a:ext>
            </a:extLst>
          </p:cNvPr>
          <p:cNvSpPr>
            <a:spLocks noGrp="1"/>
          </p:cNvSpPr>
          <p:nvPr userDrawn="1">
            <p:ph type="body" sz="quarter" idx="13" hasCustomPrompt="1"/>
          </p:nvPr>
        </p:nvSpPr>
        <p:spPr>
          <a:xfrm>
            <a:off x="1032191"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62" name="Text Placeholder 82">
            <a:extLst>
              <a:ext uri="{FF2B5EF4-FFF2-40B4-BE49-F238E27FC236}">
                <a16:creationId xmlns:a16="http://schemas.microsoft.com/office/drawing/2014/main" id="{CD50A655-D56E-0B24-B47D-CE6FE97A0B59}"/>
              </a:ext>
            </a:extLst>
          </p:cNvPr>
          <p:cNvSpPr>
            <a:spLocks noGrp="1" noChangeAspect="1"/>
          </p:cNvSpPr>
          <p:nvPr userDrawn="1">
            <p:ph type="body" sz="quarter" idx="14" hasCustomPrompt="1"/>
          </p:nvPr>
        </p:nvSpPr>
        <p:spPr>
          <a:xfrm>
            <a:off x="463649" y="1612012"/>
            <a:ext cx="356616" cy="356616"/>
          </a:xfrm>
          <a:prstGeom prst="ellipse">
            <a:avLst/>
          </a:prstGeom>
          <a:solidFill>
            <a:schemeClr val="bg1"/>
          </a:solidFill>
        </p:spPr>
        <p:txBody>
          <a:bodyPr anchor="ctr"/>
          <a:lstStyle>
            <a:lvl1pPr algn="ctr">
              <a:defRPr sz="1600" b="1">
                <a:solidFill>
                  <a:srgbClr val="3C0C78"/>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63" name="Text Placeholder 32">
            <a:extLst>
              <a:ext uri="{FF2B5EF4-FFF2-40B4-BE49-F238E27FC236}">
                <a16:creationId xmlns:a16="http://schemas.microsoft.com/office/drawing/2014/main" id="{11C3FEEB-E150-56CA-CD15-634C880079A1}"/>
              </a:ext>
            </a:extLst>
          </p:cNvPr>
          <p:cNvSpPr>
            <a:spLocks noGrp="1"/>
          </p:cNvSpPr>
          <p:nvPr userDrawn="1">
            <p:ph type="body" sz="quarter" idx="16"/>
          </p:nvPr>
        </p:nvSpPr>
        <p:spPr>
          <a:xfrm>
            <a:off x="1032191"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4" name="Text Placeholder 97">
            <a:extLst>
              <a:ext uri="{FF2B5EF4-FFF2-40B4-BE49-F238E27FC236}">
                <a16:creationId xmlns:a16="http://schemas.microsoft.com/office/drawing/2014/main" id="{18059732-43BF-2B8E-112E-BA635255CA34}"/>
              </a:ext>
            </a:extLst>
          </p:cNvPr>
          <p:cNvSpPr>
            <a:spLocks noGrp="1"/>
          </p:cNvSpPr>
          <p:nvPr userDrawn="1">
            <p:ph type="body" sz="quarter" idx="25" hasCustomPrompt="1"/>
          </p:nvPr>
        </p:nvSpPr>
        <p:spPr>
          <a:xfrm>
            <a:off x="1032191"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5" name="Text Placeholder 32">
            <a:extLst>
              <a:ext uri="{FF2B5EF4-FFF2-40B4-BE49-F238E27FC236}">
                <a16:creationId xmlns:a16="http://schemas.microsoft.com/office/drawing/2014/main" id="{BC345036-960B-1B53-46AB-FDB726A738BB}"/>
              </a:ext>
            </a:extLst>
          </p:cNvPr>
          <p:cNvSpPr>
            <a:spLocks noGrp="1"/>
          </p:cNvSpPr>
          <p:nvPr userDrawn="1">
            <p:ph type="body" sz="quarter" idx="26"/>
          </p:nvPr>
        </p:nvSpPr>
        <p:spPr>
          <a:xfrm>
            <a:off x="4838269"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6" name="Text Placeholder 97">
            <a:extLst>
              <a:ext uri="{FF2B5EF4-FFF2-40B4-BE49-F238E27FC236}">
                <a16:creationId xmlns:a16="http://schemas.microsoft.com/office/drawing/2014/main" id="{CB09CCA4-BDDA-7AE5-748A-AFE40938296B}"/>
              </a:ext>
            </a:extLst>
          </p:cNvPr>
          <p:cNvSpPr>
            <a:spLocks noGrp="1"/>
          </p:cNvSpPr>
          <p:nvPr userDrawn="1">
            <p:ph type="body" sz="quarter" idx="27" hasCustomPrompt="1"/>
          </p:nvPr>
        </p:nvSpPr>
        <p:spPr>
          <a:xfrm>
            <a:off x="4838269"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7" name="Text Placeholder 32">
            <a:extLst>
              <a:ext uri="{FF2B5EF4-FFF2-40B4-BE49-F238E27FC236}">
                <a16:creationId xmlns:a16="http://schemas.microsoft.com/office/drawing/2014/main" id="{C0B50CD1-9514-6F72-0CAC-C5D39975439F}"/>
              </a:ext>
            </a:extLst>
          </p:cNvPr>
          <p:cNvSpPr>
            <a:spLocks noGrp="1"/>
          </p:cNvSpPr>
          <p:nvPr userDrawn="1">
            <p:ph type="body" sz="quarter" idx="28"/>
          </p:nvPr>
        </p:nvSpPr>
        <p:spPr>
          <a:xfrm>
            <a:off x="8644346"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8" name="Text Placeholder 97">
            <a:extLst>
              <a:ext uri="{FF2B5EF4-FFF2-40B4-BE49-F238E27FC236}">
                <a16:creationId xmlns:a16="http://schemas.microsoft.com/office/drawing/2014/main" id="{1B9C1759-CB12-3E0E-5BCE-4D4335810F1B}"/>
              </a:ext>
            </a:extLst>
          </p:cNvPr>
          <p:cNvSpPr>
            <a:spLocks noGrp="1"/>
          </p:cNvSpPr>
          <p:nvPr userDrawn="1">
            <p:ph type="body" sz="quarter" idx="29" hasCustomPrompt="1"/>
          </p:nvPr>
        </p:nvSpPr>
        <p:spPr>
          <a:xfrm>
            <a:off x="8644346"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9" name="Text Placeholder 82">
            <a:extLst>
              <a:ext uri="{FF2B5EF4-FFF2-40B4-BE49-F238E27FC236}">
                <a16:creationId xmlns:a16="http://schemas.microsoft.com/office/drawing/2014/main" id="{380E1769-B10E-553A-0703-FE49EF3816AC}"/>
              </a:ext>
            </a:extLst>
          </p:cNvPr>
          <p:cNvSpPr>
            <a:spLocks noGrp="1" noChangeAspect="1"/>
          </p:cNvSpPr>
          <p:nvPr userDrawn="1">
            <p:ph type="body" sz="quarter" idx="30" hasCustomPrompt="1"/>
          </p:nvPr>
        </p:nvSpPr>
        <p:spPr>
          <a:xfrm>
            <a:off x="4342879" y="1612012"/>
            <a:ext cx="356616" cy="356616"/>
          </a:xfrm>
          <a:prstGeom prst="ellipse">
            <a:avLst/>
          </a:prstGeom>
          <a:solidFill>
            <a:schemeClr val="bg1"/>
          </a:solidFill>
        </p:spPr>
        <p:txBody>
          <a:bodyPr anchor="ctr"/>
          <a:lstStyle>
            <a:lvl1pPr algn="ctr">
              <a:defRPr sz="1600" b="1">
                <a:solidFill>
                  <a:srgbClr val="5B11AD"/>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0" name="Text Placeholder 82">
            <a:extLst>
              <a:ext uri="{FF2B5EF4-FFF2-40B4-BE49-F238E27FC236}">
                <a16:creationId xmlns:a16="http://schemas.microsoft.com/office/drawing/2014/main" id="{189AF046-49D4-1119-1C8A-CC87BB1D700D}"/>
              </a:ext>
            </a:extLst>
          </p:cNvPr>
          <p:cNvSpPr>
            <a:spLocks noGrp="1" noChangeAspect="1"/>
          </p:cNvSpPr>
          <p:nvPr userDrawn="1">
            <p:ph type="body" sz="quarter" idx="31" hasCustomPrompt="1"/>
          </p:nvPr>
        </p:nvSpPr>
        <p:spPr>
          <a:xfrm>
            <a:off x="8075804" y="1612012"/>
            <a:ext cx="356616" cy="356616"/>
          </a:xfrm>
          <a:prstGeom prst="ellipse">
            <a:avLst/>
          </a:prstGeom>
          <a:solidFill>
            <a:schemeClr val="bg1"/>
          </a:solidFill>
        </p:spPr>
        <p:txBody>
          <a:bodyPr anchor="ctr"/>
          <a:lstStyle>
            <a:lvl1pPr algn="ctr">
              <a:defRPr sz="1600" b="1">
                <a:solidFill>
                  <a:srgbClr val="CB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1" name="Text Placeholder 43">
            <a:extLst>
              <a:ext uri="{FF2B5EF4-FFF2-40B4-BE49-F238E27FC236}">
                <a16:creationId xmlns:a16="http://schemas.microsoft.com/office/drawing/2014/main" id="{E02400BF-A629-CFBE-A303-5EC41A19A8DA}"/>
              </a:ext>
            </a:extLst>
          </p:cNvPr>
          <p:cNvSpPr>
            <a:spLocks noGrp="1"/>
          </p:cNvSpPr>
          <p:nvPr userDrawn="1">
            <p:ph type="body" sz="quarter" idx="32" hasCustomPrompt="1"/>
          </p:nvPr>
        </p:nvSpPr>
        <p:spPr>
          <a:xfrm>
            <a:off x="4838269"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72" name="Text Placeholder 43">
            <a:extLst>
              <a:ext uri="{FF2B5EF4-FFF2-40B4-BE49-F238E27FC236}">
                <a16:creationId xmlns:a16="http://schemas.microsoft.com/office/drawing/2014/main" id="{659EF76A-E46C-75FD-B3BC-8E228EFF2E0E}"/>
              </a:ext>
            </a:extLst>
          </p:cNvPr>
          <p:cNvSpPr>
            <a:spLocks noGrp="1"/>
          </p:cNvSpPr>
          <p:nvPr userDrawn="1">
            <p:ph type="body" sz="quarter" idx="33" hasCustomPrompt="1"/>
          </p:nvPr>
        </p:nvSpPr>
        <p:spPr>
          <a:xfrm>
            <a:off x="8644346"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cxnSp>
        <p:nvCxnSpPr>
          <p:cNvPr id="73" name="Straight Connector 72">
            <a:extLst>
              <a:ext uri="{FF2B5EF4-FFF2-40B4-BE49-F238E27FC236}">
                <a16:creationId xmlns:a16="http://schemas.microsoft.com/office/drawing/2014/main" id="{3EB684EA-C65A-AFF0-07EA-335CDB501CD1}"/>
              </a:ext>
            </a:extLst>
          </p:cNvPr>
          <p:cNvCxnSpPr>
            <a:cxnSpLocks/>
          </p:cNvCxnSpPr>
          <p:nvPr userDrawn="1"/>
        </p:nvCxnSpPr>
        <p:spPr>
          <a:xfrm>
            <a:off x="642290" y="4498347"/>
            <a:ext cx="0" cy="1639364"/>
          </a:xfrm>
          <a:prstGeom prst="line">
            <a:avLst/>
          </a:prstGeom>
          <a:ln>
            <a:solidFill>
              <a:srgbClr val="00C1E3"/>
            </a:solidFil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8622209-8869-DE2A-5D79-DEED51993DD5}"/>
              </a:ext>
            </a:extLst>
          </p:cNvPr>
          <p:cNvCxnSpPr>
            <a:cxnSpLocks/>
          </p:cNvCxnSpPr>
          <p:nvPr userDrawn="1"/>
        </p:nvCxnSpPr>
        <p:spPr>
          <a:xfrm>
            <a:off x="4521520" y="4498347"/>
            <a:ext cx="0" cy="163936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121E06-6911-04E7-91AF-92168876960E}"/>
              </a:ext>
            </a:extLst>
          </p:cNvPr>
          <p:cNvCxnSpPr>
            <a:cxnSpLocks/>
          </p:cNvCxnSpPr>
          <p:nvPr userDrawn="1"/>
        </p:nvCxnSpPr>
        <p:spPr>
          <a:xfrm>
            <a:off x="8254445" y="4498347"/>
            <a:ext cx="0" cy="1639364"/>
          </a:xfrm>
          <a:prstGeom prst="line">
            <a:avLst/>
          </a:prstGeom>
          <a:ln>
            <a:solidFill>
              <a:srgbClr val="002C3F"/>
            </a:solidFill>
            <a:tailEnd type="oval"/>
          </a:ln>
        </p:spPr>
        <p:style>
          <a:lnRef idx="1">
            <a:schemeClr val="accent1"/>
          </a:lnRef>
          <a:fillRef idx="0">
            <a:schemeClr val="accent1"/>
          </a:fillRef>
          <a:effectRef idx="0">
            <a:schemeClr val="accent1"/>
          </a:effectRef>
          <a:fontRef idx="minor">
            <a:schemeClr val="tx1"/>
          </a:fontRef>
        </p:style>
      </p:cxnSp>
      <p:sp>
        <p:nvSpPr>
          <p:cNvPr id="76" name="Arrow: Pentagon 75">
            <a:extLst>
              <a:ext uri="{FF2B5EF4-FFF2-40B4-BE49-F238E27FC236}">
                <a16:creationId xmlns:a16="http://schemas.microsoft.com/office/drawing/2014/main" id="{861510DF-99A3-C690-BDF6-A09FF4EEA192}"/>
              </a:ext>
            </a:extLst>
          </p:cNvPr>
          <p:cNvSpPr/>
          <p:nvPr userDrawn="1"/>
        </p:nvSpPr>
        <p:spPr>
          <a:xfrm>
            <a:off x="7181782" y="3953079"/>
            <a:ext cx="4553018" cy="559168"/>
          </a:xfrm>
          <a:prstGeom prst="homePlate">
            <a:avLst/>
          </a:prstGeom>
          <a:solidFill>
            <a:srgbClr val="002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sp>
        <p:nvSpPr>
          <p:cNvPr id="77" name="Arrow: Pentagon 76">
            <a:extLst>
              <a:ext uri="{FF2B5EF4-FFF2-40B4-BE49-F238E27FC236}">
                <a16:creationId xmlns:a16="http://schemas.microsoft.com/office/drawing/2014/main" id="{9F0601B7-DB57-7C90-6D24-82D57EFB9C7D}"/>
              </a:ext>
            </a:extLst>
          </p:cNvPr>
          <p:cNvSpPr/>
          <p:nvPr userDrawn="1"/>
        </p:nvSpPr>
        <p:spPr>
          <a:xfrm>
            <a:off x="3578660" y="3953079"/>
            <a:ext cx="4259435" cy="559168"/>
          </a:xfrm>
          <a:prstGeom prst="homePlate">
            <a:avLst/>
          </a:prstGeom>
          <a:solidFill>
            <a:srgbClr val="007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sp>
        <p:nvSpPr>
          <p:cNvPr id="78" name="Arrow: Pentagon 77">
            <a:extLst>
              <a:ext uri="{FF2B5EF4-FFF2-40B4-BE49-F238E27FC236}">
                <a16:creationId xmlns:a16="http://schemas.microsoft.com/office/drawing/2014/main" id="{FB08C90D-6C06-D1E2-DE61-CF7FA9AB74CC}"/>
              </a:ext>
            </a:extLst>
          </p:cNvPr>
          <p:cNvSpPr/>
          <p:nvPr userDrawn="1"/>
        </p:nvSpPr>
        <p:spPr>
          <a:xfrm>
            <a:off x="0" y="3953079"/>
            <a:ext cx="3962446" cy="559168"/>
          </a:xfrm>
          <a:prstGeom prst="homePlate">
            <a:avLst/>
          </a:prstGeom>
          <a:solidFill>
            <a:srgbClr val="00C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cxnSp>
        <p:nvCxnSpPr>
          <p:cNvPr id="79" name="Straight Connector 78">
            <a:extLst>
              <a:ext uri="{FF2B5EF4-FFF2-40B4-BE49-F238E27FC236}">
                <a16:creationId xmlns:a16="http://schemas.microsoft.com/office/drawing/2014/main" id="{EF9A05C2-ACD9-0C4D-4D39-9C93D2943DD4}"/>
              </a:ext>
            </a:extLst>
          </p:cNvPr>
          <p:cNvCxnSpPr>
            <a:cxnSpLocks/>
          </p:cNvCxnSpPr>
          <p:nvPr userDrawn="1"/>
        </p:nvCxnSpPr>
        <p:spPr>
          <a:xfrm>
            <a:off x="1032191"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2A79F75-9389-818C-6987-CE9404292904}"/>
              </a:ext>
            </a:extLst>
          </p:cNvPr>
          <p:cNvCxnSpPr>
            <a:cxnSpLocks/>
          </p:cNvCxnSpPr>
          <p:nvPr userDrawn="1"/>
        </p:nvCxnSpPr>
        <p:spPr>
          <a:xfrm>
            <a:off x="4838269"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0CB2156-3148-EE5B-1DED-49310772E30D}"/>
              </a:ext>
            </a:extLst>
          </p:cNvPr>
          <p:cNvCxnSpPr>
            <a:cxnSpLocks/>
          </p:cNvCxnSpPr>
          <p:nvPr userDrawn="1"/>
        </p:nvCxnSpPr>
        <p:spPr>
          <a:xfrm>
            <a:off x="8644346"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 Placeholder 43">
            <a:extLst>
              <a:ext uri="{FF2B5EF4-FFF2-40B4-BE49-F238E27FC236}">
                <a16:creationId xmlns:a16="http://schemas.microsoft.com/office/drawing/2014/main" id="{5B71D313-D24D-AC35-B36F-89212D480844}"/>
              </a:ext>
            </a:extLst>
          </p:cNvPr>
          <p:cNvSpPr>
            <a:spLocks noGrp="1"/>
          </p:cNvSpPr>
          <p:nvPr userDrawn="1">
            <p:ph type="body" sz="quarter" idx="34" hasCustomPrompt="1"/>
          </p:nvPr>
        </p:nvSpPr>
        <p:spPr>
          <a:xfrm>
            <a:off x="1032191"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84" name="Text Placeholder 82">
            <a:extLst>
              <a:ext uri="{FF2B5EF4-FFF2-40B4-BE49-F238E27FC236}">
                <a16:creationId xmlns:a16="http://schemas.microsoft.com/office/drawing/2014/main" id="{8ACC0BA0-2D0E-A13A-6AB0-952EF94754DD}"/>
              </a:ext>
            </a:extLst>
          </p:cNvPr>
          <p:cNvSpPr>
            <a:spLocks noGrp="1" noChangeAspect="1"/>
          </p:cNvSpPr>
          <p:nvPr userDrawn="1">
            <p:ph type="body" sz="quarter" idx="35" hasCustomPrompt="1"/>
          </p:nvPr>
        </p:nvSpPr>
        <p:spPr>
          <a:xfrm>
            <a:off x="463649" y="4054022"/>
            <a:ext cx="356616" cy="356616"/>
          </a:xfrm>
          <a:prstGeom prst="ellipse">
            <a:avLst/>
          </a:prstGeom>
          <a:solidFill>
            <a:schemeClr val="bg1"/>
          </a:solidFill>
        </p:spPr>
        <p:txBody>
          <a:bodyPr anchor="ctr"/>
          <a:lstStyle>
            <a:lvl1pPr algn="ctr">
              <a:defRPr sz="1600" b="1">
                <a:solidFill>
                  <a:srgbClr val="00C1E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6" name="Text Placeholder 32">
            <a:extLst>
              <a:ext uri="{FF2B5EF4-FFF2-40B4-BE49-F238E27FC236}">
                <a16:creationId xmlns:a16="http://schemas.microsoft.com/office/drawing/2014/main" id="{5A949695-84B5-DB68-AC0F-E7BC214A9BED}"/>
              </a:ext>
            </a:extLst>
          </p:cNvPr>
          <p:cNvSpPr>
            <a:spLocks noGrp="1"/>
          </p:cNvSpPr>
          <p:nvPr userDrawn="1">
            <p:ph type="body" sz="quarter" idx="36"/>
          </p:nvPr>
        </p:nvSpPr>
        <p:spPr>
          <a:xfrm>
            <a:off x="1032191"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8" name="Text Placeholder 97">
            <a:extLst>
              <a:ext uri="{FF2B5EF4-FFF2-40B4-BE49-F238E27FC236}">
                <a16:creationId xmlns:a16="http://schemas.microsoft.com/office/drawing/2014/main" id="{23A546AF-010A-B7AD-86DF-3C673DD10A5A}"/>
              </a:ext>
            </a:extLst>
          </p:cNvPr>
          <p:cNvSpPr>
            <a:spLocks noGrp="1"/>
          </p:cNvSpPr>
          <p:nvPr userDrawn="1">
            <p:ph type="body" sz="quarter" idx="37" hasCustomPrompt="1"/>
          </p:nvPr>
        </p:nvSpPr>
        <p:spPr>
          <a:xfrm>
            <a:off x="1032191"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92" name="Text Placeholder 32">
            <a:extLst>
              <a:ext uri="{FF2B5EF4-FFF2-40B4-BE49-F238E27FC236}">
                <a16:creationId xmlns:a16="http://schemas.microsoft.com/office/drawing/2014/main" id="{832474F2-60C4-D292-913E-4CB7D49628D0}"/>
              </a:ext>
            </a:extLst>
          </p:cNvPr>
          <p:cNvSpPr>
            <a:spLocks noGrp="1"/>
          </p:cNvSpPr>
          <p:nvPr userDrawn="1">
            <p:ph type="body" sz="quarter" idx="38"/>
          </p:nvPr>
        </p:nvSpPr>
        <p:spPr>
          <a:xfrm>
            <a:off x="4838269"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3" name="Text Placeholder 97">
            <a:extLst>
              <a:ext uri="{FF2B5EF4-FFF2-40B4-BE49-F238E27FC236}">
                <a16:creationId xmlns:a16="http://schemas.microsoft.com/office/drawing/2014/main" id="{31C48355-2AD4-9E40-A12C-A9AB1683C43F}"/>
              </a:ext>
            </a:extLst>
          </p:cNvPr>
          <p:cNvSpPr>
            <a:spLocks noGrp="1"/>
          </p:cNvSpPr>
          <p:nvPr userDrawn="1">
            <p:ph type="body" sz="quarter" idx="39" hasCustomPrompt="1"/>
          </p:nvPr>
        </p:nvSpPr>
        <p:spPr>
          <a:xfrm>
            <a:off x="4838269"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94" name="Text Placeholder 32">
            <a:extLst>
              <a:ext uri="{FF2B5EF4-FFF2-40B4-BE49-F238E27FC236}">
                <a16:creationId xmlns:a16="http://schemas.microsoft.com/office/drawing/2014/main" id="{BB21261F-3359-8774-10F1-FAF183719044}"/>
              </a:ext>
            </a:extLst>
          </p:cNvPr>
          <p:cNvSpPr>
            <a:spLocks noGrp="1"/>
          </p:cNvSpPr>
          <p:nvPr userDrawn="1">
            <p:ph type="body" sz="quarter" idx="40"/>
          </p:nvPr>
        </p:nvSpPr>
        <p:spPr>
          <a:xfrm>
            <a:off x="8644346"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7" name="Text Placeholder 97">
            <a:extLst>
              <a:ext uri="{FF2B5EF4-FFF2-40B4-BE49-F238E27FC236}">
                <a16:creationId xmlns:a16="http://schemas.microsoft.com/office/drawing/2014/main" id="{A4991FBD-ED8A-4EAF-120F-96B8E40F8348}"/>
              </a:ext>
            </a:extLst>
          </p:cNvPr>
          <p:cNvSpPr>
            <a:spLocks noGrp="1"/>
          </p:cNvSpPr>
          <p:nvPr userDrawn="1">
            <p:ph type="body" sz="quarter" idx="41" hasCustomPrompt="1"/>
          </p:nvPr>
        </p:nvSpPr>
        <p:spPr>
          <a:xfrm>
            <a:off x="8644346"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101" name="Text Placeholder 82">
            <a:extLst>
              <a:ext uri="{FF2B5EF4-FFF2-40B4-BE49-F238E27FC236}">
                <a16:creationId xmlns:a16="http://schemas.microsoft.com/office/drawing/2014/main" id="{D35F9F0B-2E07-4A33-FD84-72B0A0A3DA30}"/>
              </a:ext>
            </a:extLst>
          </p:cNvPr>
          <p:cNvSpPr>
            <a:spLocks noGrp="1" noChangeAspect="1"/>
          </p:cNvSpPr>
          <p:nvPr userDrawn="1">
            <p:ph type="body" sz="quarter" idx="42" hasCustomPrompt="1"/>
          </p:nvPr>
        </p:nvSpPr>
        <p:spPr>
          <a:xfrm>
            <a:off x="4342879" y="4054022"/>
            <a:ext cx="356616" cy="356616"/>
          </a:xfrm>
          <a:prstGeom prst="ellipse">
            <a:avLst/>
          </a:prstGeom>
          <a:solidFill>
            <a:schemeClr val="bg1"/>
          </a:solidFill>
        </p:spPr>
        <p:txBody>
          <a:bodyPr anchor="ctr"/>
          <a:lstStyle>
            <a:lvl1pPr algn="ctr">
              <a:defRPr sz="1600" b="1">
                <a:solidFill>
                  <a:schemeClr val="accent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102" name="Text Placeholder 82">
            <a:extLst>
              <a:ext uri="{FF2B5EF4-FFF2-40B4-BE49-F238E27FC236}">
                <a16:creationId xmlns:a16="http://schemas.microsoft.com/office/drawing/2014/main" id="{82313CC9-5B7E-19A3-249C-A2DBA22B90D2}"/>
              </a:ext>
            </a:extLst>
          </p:cNvPr>
          <p:cNvSpPr>
            <a:spLocks noGrp="1" noChangeAspect="1"/>
          </p:cNvSpPr>
          <p:nvPr userDrawn="1">
            <p:ph type="body" sz="quarter" idx="43" hasCustomPrompt="1"/>
          </p:nvPr>
        </p:nvSpPr>
        <p:spPr>
          <a:xfrm>
            <a:off x="8075804" y="4054022"/>
            <a:ext cx="356616" cy="356616"/>
          </a:xfrm>
          <a:prstGeom prst="ellipse">
            <a:avLst/>
          </a:prstGeom>
          <a:solidFill>
            <a:schemeClr val="bg1"/>
          </a:solidFill>
        </p:spPr>
        <p:txBody>
          <a:bodyPr anchor="ctr"/>
          <a:lstStyle>
            <a:lvl1pPr algn="ctr">
              <a:defRPr sz="1600" b="1">
                <a:solidFill>
                  <a:srgbClr val="002C3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103" name="Text Placeholder 43">
            <a:extLst>
              <a:ext uri="{FF2B5EF4-FFF2-40B4-BE49-F238E27FC236}">
                <a16:creationId xmlns:a16="http://schemas.microsoft.com/office/drawing/2014/main" id="{DAFBCFA6-EF0E-14E9-78C8-AD2CED516009}"/>
              </a:ext>
            </a:extLst>
          </p:cNvPr>
          <p:cNvSpPr>
            <a:spLocks noGrp="1"/>
          </p:cNvSpPr>
          <p:nvPr userDrawn="1">
            <p:ph type="body" sz="quarter" idx="44" hasCustomPrompt="1"/>
          </p:nvPr>
        </p:nvSpPr>
        <p:spPr>
          <a:xfrm>
            <a:off x="4838269"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104" name="Text Placeholder 43">
            <a:extLst>
              <a:ext uri="{FF2B5EF4-FFF2-40B4-BE49-F238E27FC236}">
                <a16:creationId xmlns:a16="http://schemas.microsoft.com/office/drawing/2014/main" id="{53C6F9EC-E6CF-A965-494B-0058C33DB543}"/>
              </a:ext>
            </a:extLst>
          </p:cNvPr>
          <p:cNvSpPr>
            <a:spLocks noGrp="1"/>
          </p:cNvSpPr>
          <p:nvPr userDrawn="1">
            <p:ph type="body" sz="quarter" idx="45" hasCustomPrompt="1"/>
          </p:nvPr>
        </p:nvSpPr>
        <p:spPr>
          <a:xfrm>
            <a:off x="8644346"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21" name="TextBox 20">
            <a:extLst>
              <a:ext uri="{FF2B5EF4-FFF2-40B4-BE49-F238E27FC236}">
                <a16:creationId xmlns:a16="http://schemas.microsoft.com/office/drawing/2014/main" id="{BCA19047-52F6-C4F0-C71F-4B7E775671CA}"/>
              </a:ext>
            </a:extLst>
          </p:cNvPr>
          <p:cNvSpPr txBox="1"/>
          <p:nvPr userDrawn="1"/>
        </p:nvSpPr>
        <p:spPr>
          <a:xfrm>
            <a:off x="-779929" y="2205318"/>
            <a:ext cx="0" cy="0"/>
          </a:xfrm>
          <a:prstGeom prst="rect">
            <a:avLst/>
          </a:prstGeom>
          <a:noFill/>
        </p:spPr>
        <p:txBody>
          <a:bodyPr wrap="none" lIns="0" tIns="0" rIns="0" bIns="0" rtlCol="0">
            <a:noAutofit/>
          </a:bodyPr>
          <a:lstStyle/>
          <a:p>
            <a:pPr algn="l"/>
            <a:endParaRPr lang="en-US" sz="1600" err="1">
              <a:solidFill>
                <a:schemeClr val="tx2"/>
              </a:solidFill>
              <a:latin typeface="Aptos" panose="020B0004020202020204"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85118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135E3F6-7ADB-4CFB-3CA6-AADF03F9B4FA}"/>
              </a:ext>
            </a:extLst>
          </p:cNvPr>
          <p:cNvSpPr>
            <a:spLocks noGrp="1"/>
          </p:cNvSpPr>
          <p:nvPr>
            <p:ph type="pic" sz="quarter" idx="14"/>
          </p:nvPr>
        </p:nvSpPr>
        <p:spPr>
          <a:xfrm>
            <a:off x="5933299" y="425450"/>
            <a:ext cx="6258701" cy="6432550"/>
          </a:xfrm>
          <a:custGeom>
            <a:avLst/>
            <a:gdLst>
              <a:gd name="connsiteX0" fmla="*/ 3209827 w 6258701"/>
              <a:gd name="connsiteY0" fmla="*/ 601667 h 6432550"/>
              <a:gd name="connsiteX1" fmla="*/ 3209827 w 6258701"/>
              <a:gd name="connsiteY1" fmla="*/ 3125019 h 6432550"/>
              <a:gd name="connsiteX2" fmla="*/ 754672 w 6258701"/>
              <a:gd name="connsiteY2" fmla="*/ 3125019 h 6432550"/>
              <a:gd name="connsiteX3" fmla="*/ 6258701 w 6258701"/>
              <a:gd name="connsiteY3" fmla="*/ 0 h 6432550"/>
              <a:gd name="connsiteX4" fmla="*/ 6258701 w 6258701"/>
              <a:gd name="connsiteY4" fmla="*/ 6432550 h 6432550"/>
              <a:gd name="connsiteX5" fmla="*/ 0 w 6258701"/>
              <a:gd name="connsiteY5" fmla="*/ 6432550 h 643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8701" h="6432550">
                <a:moveTo>
                  <a:pt x="3209827" y="601667"/>
                </a:moveTo>
                <a:lnTo>
                  <a:pt x="3209827" y="3125019"/>
                </a:lnTo>
                <a:lnTo>
                  <a:pt x="754672" y="3125019"/>
                </a:lnTo>
                <a:close/>
                <a:moveTo>
                  <a:pt x="6258701" y="0"/>
                </a:moveTo>
                <a:lnTo>
                  <a:pt x="6258701" y="6432550"/>
                </a:lnTo>
                <a:lnTo>
                  <a:pt x="0" y="6432550"/>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cxnSp>
        <p:nvCxnSpPr>
          <p:cNvPr id="64" name="Straight Connector 63">
            <a:extLst>
              <a:ext uri="{FF2B5EF4-FFF2-40B4-BE49-F238E27FC236}">
                <a16:creationId xmlns:a16="http://schemas.microsoft.com/office/drawing/2014/main" id="{20B5C1AD-54D8-25AC-50A0-AB3900A4298E}"/>
              </a:ext>
            </a:extLst>
          </p:cNvPr>
          <p:cNvCxnSpPr/>
          <p:nvPr userDrawn="1"/>
        </p:nvCxnSpPr>
        <p:spPr>
          <a:xfrm>
            <a:off x="457200" y="2407927"/>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F57556-9FEB-CF5D-0CEF-8DEEB9ACEC75}"/>
              </a:ext>
            </a:extLst>
          </p:cNvPr>
          <p:cNvCxnSpPr/>
          <p:nvPr userDrawn="1"/>
        </p:nvCxnSpPr>
        <p:spPr>
          <a:xfrm>
            <a:off x="457200" y="3147218"/>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E65955A-A672-8184-6E99-2FCA012774B4}"/>
              </a:ext>
            </a:extLst>
          </p:cNvPr>
          <p:cNvCxnSpPr/>
          <p:nvPr userDrawn="1"/>
        </p:nvCxnSpPr>
        <p:spPr>
          <a:xfrm>
            <a:off x="457200" y="3886509"/>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0660C5-37F1-6473-82F7-8211D3042A1F}"/>
              </a:ext>
            </a:extLst>
          </p:cNvPr>
          <p:cNvCxnSpPr/>
          <p:nvPr userDrawn="1"/>
        </p:nvCxnSpPr>
        <p:spPr>
          <a:xfrm>
            <a:off x="457200" y="4625800"/>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1A90EF-1E3B-3ABA-990E-B0E1602E2E98}"/>
              </a:ext>
            </a:extLst>
          </p:cNvPr>
          <p:cNvCxnSpPr/>
          <p:nvPr userDrawn="1"/>
        </p:nvCxnSpPr>
        <p:spPr>
          <a:xfrm>
            <a:off x="457200" y="5365091"/>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17C12962-A87C-4056-0C13-224978F6FADD}"/>
              </a:ext>
            </a:extLst>
          </p:cNvPr>
          <p:cNvSpPr>
            <a:spLocks noGrp="1"/>
          </p:cNvSpPr>
          <p:nvPr>
            <p:ph type="body" sz="quarter" idx="15" hasCustomPrompt="1"/>
          </p:nvPr>
        </p:nvSpPr>
        <p:spPr>
          <a:xfrm>
            <a:off x="457200" y="188854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1" name="Text Placeholder 29">
            <a:extLst>
              <a:ext uri="{FF2B5EF4-FFF2-40B4-BE49-F238E27FC236}">
                <a16:creationId xmlns:a16="http://schemas.microsoft.com/office/drawing/2014/main" id="{1C9FFE47-C27A-A0C7-AB2C-982F218BF9A5}"/>
              </a:ext>
            </a:extLst>
          </p:cNvPr>
          <p:cNvSpPr>
            <a:spLocks noGrp="1"/>
          </p:cNvSpPr>
          <p:nvPr>
            <p:ph type="body" sz="quarter" idx="16" hasCustomPrompt="1"/>
          </p:nvPr>
        </p:nvSpPr>
        <p:spPr>
          <a:xfrm>
            <a:off x="457200" y="262783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2" name="Text Placeholder 29">
            <a:extLst>
              <a:ext uri="{FF2B5EF4-FFF2-40B4-BE49-F238E27FC236}">
                <a16:creationId xmlns:a16="http://schemas.microsoft.com/office/drawing/2014/main" id="{836CE06C-0DBF-38C5-A3A0-332075089DB7}"/>
              </a:ext>
            </a:extLst>
          </p:cNvPr>
          <p:cNvSpPr>
            <a:spLocks noGrp="1"/>
          </p:cNvSpPr>
          <p:nvPr>
            <p:ph type="body" sz="quarter" idx="17" hasCustomPrompt="1"/>
          </p:nvPr>
        </p:nvSpPr>
        <p:spPr>
          <a:xfrm>
            <a:off x="457200" y="336712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3" name="Text Placeholder 29">
            <a:extLst>
              <a:ext uri="{FF2B5EF4-FFF2-40B4-BE49-F238E27FC236}">
                <a16:creationId xmlns:a16="http://schemas.microsoft.com/office/drawing/2014/main" id="{DAB0B8E0-28CC-86B8-BF7F-793B1AF97CDE}"/>
              </a:ext>
            </a:extLst>
          </p:cNvPr>
          <p:cNvSpPr>
            <a:spLocks noGrp="1"/>
          </p:cNvSpPr>
          <p:nvPr>
            <p:ph type="body" sz="quarter" idx="18" hasCustomPrompt="1"/>
          </p:nvPr>
        </p:nvSpPr>
        <p:spPr>
          <a:xfrm>
            <a:off x="457200" y="410641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4" name="Text Placeholder 29">
            <a:extLst>
              <a:ext uri="{FF2B5EF4-FFF2-40B4-BE49-F238E27FC236}">
                <a16:creationId xmlns:a16="http://schemas.microsoft.com/office/drawing/2014/main" id="{5E28DE13-A9F5-CE8C-2011-6237AF34843B}"/>
              </a:ext>
            </a:extLst>
          </p:cNvPr>
          <p:cNvSpPr>
            <a:spLocks noGrp="1"/>
          </p:cNvSpPr>
          <p:nvPr>
            <p:ph type="body" sz="quarter" idx="19" hasCustomPrompt="1"/>
          </p:nvPr>
        </p:nvSpPr>
        <p:spPr>
          <a:xfrm>
            <a:off x="457200" y="484570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5" name="Text Placeholder 29">
            <a:extLst>
              <a:ext uri="{FF2B5EF4-FFF2-40B4-BE49-F238E27FC236}">
                <a16:creationId xmlns:a16="http://schemas.microsoft.com/office/drawing/2014/main" id="{84D30E33-6CA3-FCAA-EEFF-E27D101FF0E4}"/>
              </a:ext>
            </a:extLst>
          </p:cNvPr>
          <p:cNvSpPr>
            <a:spLocks noGrp="1"/>
          </p:cNvSpPr>
          <p:nvPr>
            <p:ph type="body" sz="quarter" idx="20" hasCustomPrompt="1"/>
          </p:nvPr>
        </p:nvSpPr>
        <p:spPr>
          <a:xfrm>
            <a:off x="457200" y="558499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7" name="Text Placeholder 29">
            <a:extLst>
              <a:ext uri="{FF2B5EF4-FFF2-40B4-BE49-F238E27FC236}">
                <a16:creationId xmlns:a16="http://schemas.microsoft.com/office/drawing/2014/main" id="{A7920B15-A432-9F6D-93A7-6F3FF5023428}"/>
              </a:ext>
            </a:extLst>
          </p:cNvPr>
          <p:cNvSpPr>
            <a:spLocks noGrp="1"/>
          </p:cNvSpPr>
          <p:nvPr>
            <p:ph type="body" sz="quarter" idx="21" hasCustomPrompt="1"/>
          </p:nvPr>
        </p:nvSpPr>
        <p:spPr>
          <a:xfrm>
            <a:off x="4603750" y="1934710"/>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1</a:t>
            </a:r>
          </a:p>
        </p:txBody>
      </p:sp>
      <p:sp>
        <p:nvSpPr>
          <p:cNvPr id="38" name="Text Placeholder 29">
            <a:extLst>
              <a:ext uri="{FF2B5EF4-FFF2-40B4-BE49-F238E27FC236}">
                <a16:creationId xmlns:a16="http://schemas.microsoft.com/office/drawing/2014/main" id="{0398A5D4-07BB-CCA7-31DC-B41F65F8B564}"/>
              </a:ext>
            </a:extLst>
          </p:cNvPr>
          <p:cNvSpPr>
            <a:spLocks noGrp="1"/>
          </p:cNvSpPr>
          <p:nvPr>
            <p:ph type="body" sz="quarter" idx="22" hasCustomPrompt="1"/>
          </p:nvPr>
        </p:nvSpPr>
        <p:spPr>
          <a:xfrm>
            <a:off x="4603750" y="2673999"/>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2</a:t>
            </a:r>
          </a:p>
        </p:txBody>
      </p:sp>
      <p:sp>
        <p:nvSpPr>
          <p:cNvPr id="39" name="Text Placeholder 29">
            <a:extLst>
              <a:ext uri="{FF2B5EF4-FFF2-40B4-BE49-F238E27FC236}">
                <a16:creationId xmlns:a16="http://schemas.microsoft.com/office/drawing/2014/main" id="{A28593B2-21DC-EE94-B070-8EA7B2878D02}"/>
              </a:ext>
            </a:extLst>
          </p:cNvPr>
          <p:cNvSpPr>
            <a:spLocks noGrp="1"/>
          </p:cNvSpPr>
          <p:nvPr>
            <p:ph type="body" sz="quarter" idx="23" hasCustomPrompt="1"/>
          </p:nvPr>
        </p:nvSpPr>
        <p:spPr>
          <a:xfrm>
            <a:off x="4603750" y="3413288"/>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3</a:t>
            </a:r>
          </a:p>
        </p:txBody>
      </p:sp>
      <p:sp>
        <p:nvSpPr>
          <p:cNvPr id="40" name="Text Placeholder 29">
            <a:extLst>
              <a:ext uri="{FF2B5EF4-FFF2-40B4-BE49-F238E27FC236}">
                <a16:creationId xmlns:a16="http://schemas.microsoft.com/office/drawing/2014/main" id="{C6C6C090-FC9E-D878-81FE-A36884AD0ABD}"/>
              </a:ext>
            </a:extLst>
          </p:cNvPr>
          <p:cNvSpPr>
            <a:spLocks noGrp="1"/>
          </p:cNvSpPr>
          <p:nvPr>
            <p:ph type="body" sz="quarter" idx="24" hasCustomPrompt="1"/>
          </p:nvPr>
        </p:nvSpPr>
        <p:spPr>
          <a:xfrm>
            <a:off x="4603750" y="4152577"/>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4</a:t>
            </a:r>
          </a:p>
        </p:txBody>
      </p:sp>
      <p:sp>
        <p:nvSpPr>
          <p:cNvPr id="41" name="Text Placeholder 29">
            <a:extLst>
              <a:ext uri="{FF2B5EF4-FFF2-40B4-BE49-F238E27FC236}">
                <a16:creationId xmlns:a16="http://schemas.microsoft.com/office/drawing/2014/main" id="{11CE5A4C-CF35-B8B8-0EA8-E209FAC2BA26}"/>
              </a:ext>
            </a:extLst>
          </p:cNvPr>
          <p:cNvSpPr>
            <a:spLocks noGrp="1"/>
          </p:cNvSpPr>
          <p:nvPr>
            <p:ph type="body" sz="quarter" idx="25" hasCustomPrompt="1"/>
          </p:nvPr>
        </p:nvSpPr>
        <p:spPr>
          <a:xfrm>
            <a:off x="4603750" y="4891866"/>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5</a:t>
            </a:r>
          </a:p>
        </p:txBody>
      </p:sp>
      <p:sp>
        <p:nvSpPr>
          <p:cNvPr id="42" name="Text Placeholder 29">
            <a:extLst>
              <a:ext uri="{FF2B5EF4-FFF2-40B4-BE49-F238E27FC236}">
                <a16:creationId xmlns:a16="http://schemas.microsoft.com/office/drawing/2014/main" id="{267E9FCC-C817-1131-B956-C4096AD292A6}"/>
              </a:ext>
            </a:extLst>
          </p:cNvPr>
          <p:cNvSpPr>
            <a:spLocks noGrp="1"/>
          </p:cNvSpPr>
          <p:nvPr>
            <p:ph type="body" sz="quarter" idx="26" hasCustomPrompt="1"/>
          </p:nvPr>
        </p:nvSpPr>
        <p:spPr>
          <a:xfrm>
            <a:off x="4603750" y="5631155"/>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6</a:t>
            </a:r>
          </a:p>
        </p:txBody>
      </p:sp>
    </p:spTree>
    <p:extLst>
      <p:ext uri="{BB962C8B-B14F-4D97-AF65-F5344CB8AC3E}">
        <p14:creationId xmlns:p14="http://schemas.microsoft.com/office/powerpoint/2010/main" val="2156887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Slide 1 - Viole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60D47-3E3E-4462-3A38-8B44F21140D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15000">
                <a:schemeClr val="accent1">
                  <a:alpha val="85000"/>
                </a:schemeClr>
              </a:gs>
              <a:gs pos="100000">
                <a:schemeClr val="accent1">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47" name="TextBox 46">
            <a:extLst>
              <a:ext uri="{FF2B5EF4-FFF2-40B4-BE49-F238E27FC236}">
                <a16:creationId xmlns:a16="http://schemas.microsoft.com/office/drawing/2014/main" id="{9605AF1B-F9D2-8009-C5DF-9DEB5E7C260F}"/>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Tree>
    <p:extLst>
      <p:ext uri="{BB962C8B-B14F-4D97-AF65-F5344CB8AC3E}">
        <p14:creationId xmlns:p14="http://schemas.microsoft.com/office/powerpoint/2010/main" val="3941902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Slide 1 - Aqu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AE9D9E-F2F9-E633-29FA-AE42D05CA4F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8000">
                <a:schemeClr val="accent3">
                  <a:alpha val="75000"/>
                </a:schemeClr>
              </a:gs>
              <a:gs pos="87000">
                <a:schemeClr val="accent3">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6" name="TextBox 5">
            <a:extLst>
              <a:ext uri="{FF2B5EF4-FFF2-40B4-BE49-F238E27FC236}">
                <a16:creationId xmlns:a16="http://schemas.microsoft.com/office/drawing/2014/main" id="{B0153C68-7D3C-46FE-9864-B0ADD1848AA8}"/>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93077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ote Slide 1 - Tanger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BEB908-B255-EDAB-42A5-FEA3BDC94E12}"/>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0">
                <a:schemeClr val="accent5">
                  <a:alpha val="75000"/>
                </a:schemeClr>
              </a:gs>
              <a:gs pos="100000">
                <a:schemeClr val="accent5">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 name="TextBox 7">
            <a:extLst>
              <a:ext uri="{FF2B5EF4-FFF2-40B4-BE49-F238E27FC236}">
                <a16:creationId xmlns:a16="http://schemas.microsoft.com/office/drawing/2014/main" id="{BBC486A4-E382-C73E-8369-1B8F70A10B09}"/>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2640999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Slide 2 (Violet) -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1788A-B2A5-929D-21EA-5EBBE35C55AE}"/>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377948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Quote Slide 2 (Tangerine) - With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3A7AFD-E721-FD99-448F-A0D733F5145B}"/>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90511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 Aqu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4165C0-BE8A-2E7C-3E2D-0E900C5173AE}"/>
              </a:ext>
            </a:extLst>
          </p:cNvPr>
          <p:cNvPicPr>
            <a:picLocks noChangeAspect="1"/>
          </p:cNvPicPr>
          <p:nvPr userDrawn="1"/>
        </p:nvPicPr>
        <p:blipFill>
          <a:blip r:embed="rId2"/>
          <a:stretch>
            <a:fillRect/>
          </a:stretch>
        </p:blipFill>
        <p:spPr>
          <a:xfrm>
            <a:off x="0" y="1"/>
            <a:ext cx="12192000" cy="6857999"/>
          </a:xfrm>
          <a:prstGeom prst="rect">
            <a:avLst/>
          </a:prstGeom>
        </p:spPr>
      </p:pic>
      <p:sp>
        <p:nvSpPr>
          <p:cNvPr id="11" name="Picture Placeholder 10">
            <a:extLst>
              <a:ext uri="{FF2B5EF4-FFF2-40B4-BE49-F238E27FC236}">
                <a16:creationId xmlns:a16="http://schemas.microsoft.com/office/drawing/2014/main" id="{E491169F-D3D3-9FEA-D645-62B3B15BFBF5}"/>
              </a:ext>
            </a:extLst>
          </p:cNvPr>
          <p:cNvSpPr>
            <a:spLocks noGrp="1"/>
          </p:cNvSpPr>
          <p:nvPr>
            <p:ph type="pic" sz="quarter" idx="13"/>
          </p:nvPr>
        </p:nvSpPr>
        <p:spPr>
          <a:xfrm>
            <a:off x="-1" y="0"/>
            <a:ext cx="9588500" cy="6858000"/>
          </a:xfrm>
          <a:custGeom>
            <a:avLst/>
            <a:gdLst>
              <a:gd name="connsiteX0" fmla="*/ 6906419 w 9588500"/>
              <a:gd name="connsiteY0" fmla="*/ 1500188 h 6858000"/>
              <a:gd name="connsiteX1" fmla="*/ 9588500 w 9588500"/>
              <a:gd name="connsiteY1" fmla="*/ 4180211 h 6858000"/>
              <a:gd name="connsiteX2" fmla="*/ 4226574 w 9588500"/>
              <a:gd name="connsiteY2" fmla="*/ 4180211 h 6858000"/>
              <a:gd name="connsiteX3" fmla="*/ 4225456 w 9588500"/>
              <a:gd name="connsiteY3" fmla="*/ 4179094 h 6858000"/>
              <a:gd name="connsiteX4" fmla="*/ 1542258 w 9588500"/>
              <a:gd name="connsiteY4" fmla="*/ 1500188 h 6858000"/>
              <a:gd name="connsiteX5" fmla="*/ 4223221 w 9588500"/>
              <a:gd name="connsiteY5" fmla="*/ 4179094 h 6858000"/>
              <a:gd name="connsiteX6" fmla="*/ 4222104 w 9588500"/>
              <a:gd name="connsiteY6" fmla="*/ 4180211 h 6858000"/>
              <a:gd name="connsiteX7" fmla="*/ 4224338 w 9588500"/>
              <a:gd name="connsiteY7" fmla="*/ 4180211 h 6858000"/>
              <a:gd name="connsiteX8" fmla="*/ 4226574 w 9588500"/>
              <a:gd name="connsiteY8" fmla="*/ 4180211 h 6858000"/>
              <a:gd name="connsiteX9" fmla="*/ 6906419 w 9588500"/>
              <a:gd name="connsiteY9" fmla="*/ 6858000 h 6858000"/>
              <a:gd name="connsiteX10" fmla="*/ 1542257 w 9588500"/>
              <a:gd name="connsiteY10" fmla="*/ 6858000 h 6858000"/>
              <a:gd name="connsiteX11" fmla="*/ 4222103 w 9588500"/>
              <a:gd name="connsiteY11" fmla="*/ 4180211 h 6858000"/>
              <a:gd name="connsiteX12" fmla="*/ 0 w 9588500"/>
              <a:gd name="connsiteY12" fmla="*/ 4180211 h 6858000"/>
              <a:gd name="connsiteX13" fmla="*/ 0 w 9588500"/>
              <a:gd name="connsiteY13" fmla="*/ 3041263 h 6858000"/>
              <a:gd name="connsiteX14" fmla="*/ 361516 w 9588500"/>
              <a:gd name="connsiteY14" fmla="*/ 0 h 6858000"/>
              <a:gd name="connsiteX15" fmla="*/ 2723000 w 9588500"/>
              <a:gd name="connsiteY15" fmla="*/ 0 h 6858000"/>
              <a:gd name="connsiteX16" fmla="*/ 4224339 w 9588500"/>
              <a:gd name="connsiteY16" fmla="*/ 1500187 h 6858000"/>
              <a:gd name="connsiteX17" fmla="*/ 0 w 9588500"/>
              <a:gd name="connsiteY17" fmla="*/ 1500187 h 6858000"/>
              <a:gd name="connsiteX18" fmla="*/ 0 w 9588500"/>
              <a:gd name="connsiteY18" fmla="*/ 3612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88500" h="6858000">
                <a:moveTo>
                  <a:pt x="6906419" y="1500188"/>
                </a:moveTo>
                <a:lnTo>
                  <a:pt x="9588500" y="4180211"/>
                </a:lnTo>
                <a:lnTo>
                  <a:pt x="4226574" y="4180211"/>
                </a:lnTo>
                <a:lnTo>
                  <a:pt x="4225456" y="4179094"/>
                </a:lnTo>
                <a:close/>
                <a:moveTo>
                  <a:pt x="1542258" y="1500188"/>
                </a:moveTo>
                <a:lnTo>
                  <a:pt x="4223221" y="4179094"/>
                </a:lnTo>
                <a:lnTo>
                  <a:pt x="4222104" y="4180211"/>
                </a:lnTo>
                <a:lnTo>
                  <a:pt x="4224338" y="4180211"/>
                </a:lnTo>
                <a:lnTo>
                  <a:pt x="4226574" y="4180211"/>
                </a:lnTo>
                <a:lnTo>
                  <a:pt x="6906419" y="6858000"/>
                </a:lnTo>
                <a:lnTo>
                  <a:pt x="1542257" y="6858000"/>
                </a:lnTo>
                <a:lnTo>
                  <a:pt x="4222103" y="4180211"/>
                </a:lnTo>
                <a:lnTo>
                  <a:pt x="0" y="4180211"/>
                </a:lnTo>
                <a:lnTo>
                  <a:pt x="0" y="3041263"/>
                </a:lnTo>
                <a:close/>
                <a:moveTo>
                  <a:pt x="361516" y="0"/>
                </a:moveTo>
                <a:lnTo>
                  <a:pt x="2723000" y="0"/>
                </a:lnTo>
                <a:lnTo>
                  <a:pt x="4224339" y="1500187"/>
                </a:lnTo>
                <a:lnTo>
                  <a:pt x="0" y="1500187"/>
                </a:lnTo>
                <a:lnTo>
                  <a:pt x="0" y="361239"/>
                </a:lnTo>
                <a:close/>
              </a:path>
            </a:pathLst>
          </a:custGeom>
          <a:solidFill>
            <a:schemeClr val="bg1">
              <a:lumMod val="75000"/>
            </a:schemeClr>
          </a:solidFill>
        </p:spPr>
        <p:txBody>
          <a:bodyPr wrap="square">
            <a:noAutofit/>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12" name="Text Placeholder 20">
            <a:extLst>
              <a:ext uri="{FF2B5EF4-FFF2-40B4-BE49-F238E27FC236}">
                <a16:creationId xmlns:a16="http://schemas.microsoft.com/office/drawing/2014/main" id="{B58475FB-176F-6DC1-C268-2C3C3613F723}"/>
              </a:ext>
            </a:extLst>
          </p:cNvPr>
          <p:cNvSpPr>
            <a:spLocks noGrp="1"/>
          </p:cNvSpPr>
          <p:nvPr>
            <p:ph type="body" sz="quarter" idx="14"/>
          </p:nvPr>
        </p:nvSpPr>
        <p:spPr>
          <a:xfrm>
            <a:off x="0" y="0"/>
            <a:ext cx="8147304" cy="6858000"/>
          </a:xfrm>
          <a:gradFill flip="none" rotWithShape="1">
            <a:gsLst>
              <a:gs pos="53000">
                <a:srgbClr val="02202E">
                  <a:alpha val="74000"/>
                </a:srgbClr>
              </a:gs>
              <a:gs pos="0">
                <a:srgbClr val="030D19">
                  <a:alpha val="85000"/>
                </a:srgbClr>
              </a:gs>
              <a:gs pos="100000">
                <a:srgbClr val="02304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atin typeface="Aptos" panose="020B0004020202020204" pitchFamily="34" charset="0"/>
                <a:ea typeface="Helvetica Neue" panose="02000503000000020004" pitchFamily="2" charset="0"/>
                <a:cs typeface="Helvetica Neue" panose="02000503000000020004" pitchFamily="2" charset="0"/>
              </a:defRPr>
            </a:lvl1pPr>
          </a:lstStyle>
          <a:p>
            <a:pPr lvl="0" algn="ctr" defTabSz="457200"/>
            <a:endParaRPr lang="en-US"/>
          </a:p>
        </p:txBody>
      </p:sp>
      <p:sp>
        <p:nvSpPr>
          <p:cNvPr id="62" name="Text Placeholder 10">
            <a:extLst>
              <a:ext uri="{FF2B5EF4-FFF2-40B4-BE49-F238E27FC236}">
                <a16:creationId xmlns:a16="http://schemas.microsoft.com/office/drawing/2014/main" id="{CD50F778-38F1-6E33-16E1-15A33FCE8B56}"/>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63" name="Text Placeholder 12">
            <a:extLst>
              <a:ext uri="{FF2B5EF4-FFF2-40B4-BE49-F238E27FC236}">
                <a16:creationId xmlns:a16="http://schemas.microsoft.com/office/drawing/2014/main" id="{156E82A9-8736-8E41-2565-17E6255F8168}"/>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4" name="Text Placeholder 14">
            <a:extLst>
              <a:ext uri="{FF2B5EF4-FFF2-40B4-BE49-F238E27FC236}">
                <a16:creationId xmlns:a16="http://schemas.microsoft.com/office/drawing/2014/main" id="{F75D37FB-0C35-C523-31B2-145FF93A1BC5}"/>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406990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Slide 2 (Tangerine) - With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CD80D0-24AE-78CD-B96F-57B93FA35F1D}"/>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208270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72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 Violet">
    <p:bg>
      <p:bgPr>
        <a:solidFill>
          <a:schemeClr val="bg1">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5173EE-2C1F-1F11-F313-6C0328C40F35}"/>
              </a:ext>
            </a:extLst>
          </p:cNvPr>
          <p:cNvSpPr/>
          <p:nvPr userDrawn="1"/>
        </p:nvSpPr>
        <p:spPr>
          <a:xfrm>
            <a:off x="0" y="0"/>
            <a:ext cx="10755086" cy="5689600"/>
          </a:xfrm>
          <a:prstGeom prst="rect">
            <a:avLst/>
          </a:prstGeom>
          <a:gradFill flip="none" rotWithShape="1">
            <a:gsLst>
              <a:gs pos="0">
                <a:srgbClr val="100522">
                  <a:alpha val="90000"/>
                </a:srgbClr>
              </a:gs>
              <a:gs pos="7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lvl="0" indent="0" algn="ctr">
              <a:lnSpc>
                <a:spcPct val="100000"/>
              </a:lnSpc>
              <a:spcBef>
                <a:spcPts val="600"/>
              </a:spcBef>
              <a:buFont typeface="Arial" panose="020B0604020202020204" pitchFamily="34" charset="0"/>
              <a:buNone/>
            </a:pPr>
            <a:endParaRPr lang="en-US">
              <a:latin typeface="Aptos" panose="020B0004020202020204" pitchFamily="34"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BB46D46E-539F-5571-FB0C-A7BA6D6FF5D1}"/>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18" name="Isosceles Triangle 17">
            <a:extLst>
              <a:ext uri="{FF2B5EF4-FFF2-40B4-BE49-F238E27FC236}">
                <a16:creationId xmlns:a16="http://schemas.microsoft.com/office/drawing/2014/main" id="{6A005C3D-349B-8C11-2AAB-216592AA788F}"/>
              </a:ext>
            </a:extLst>
          </p:cNvPr>
          <p:cNvSpPr>
            <a:spLocks noChangeAspect="1"/>
          </p:cNvSpPr>
          <p:nvPr userDrawn="1"/>
        </p:nvSpPr>
        <p:spPr>
          <a:xfrm>
            <a:off x="10248900" y="4911964"/>
            <a:ext cx="1943100" cy="1946036"/>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9" name="Isosceles Triangle 18">
            <a:extLst>
              <a:ext uri="{FF2B5EF4-FFF2-40B4-BE49-F238E27FC236}">
                <a16:creationId xmlns:a16="http://schemas.microsoft.com/office/drawing/2014/main" id="{616DE058-3E4F-E216-44C8-973BC188425B}"/>
              </a:ext>
            </a:extLst>
          </p:cNvPr>
          <p:cNvSpPr>
            <a:spLocks noChangeAspect="1"/>
          </p:cNvSpPr>
          <p:nvPr userDrawn="1"/>
        </p:nvSpPr>
        <p:spPr>
          <a:xfrm>
            <a:off x="10248900" y="2965928"/>
            <a:ext cx="1943100" cy="1946036"/>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0" name="Freeform: Shape 19">
            <a:extLst>
              <a:ext uri="{FF2B5EF4-FFF2-40B4-BE49-F238E27FC236}">
                <a16:creationId xmlns:a16="http://schemas.microsoft.com/office/drawing/2014/main" id="{1F283262-D01D-D3E9-6074-2699C440BE54}"/>
              </a:ext>
            </a:extLst>
          </p:cNvPr>
          <p:cNvSpPr>
            <a:spLocks noChangeAspect="1"/>
          </p:cNvSpPr>
          <p:nvPr userDrawn="1"/>
        </p:nvSpPr>
        <p:spPr>
          <a:xfrm>
            <a:off x="8305800" y="5689598"/>
            <a:ext cx="1943100" cy="1168402"/>
          </a:xfrm>
          <a:custGeom>
            <a:avLst/>
            <a:gdLst>
              <a:gd name="connsiteX0" fmla="*/ 1166639 w 1943100"/>
              <a:gd name="connsiteY0" fmla="*/ 0 h 1168402"/>
              <a:gd name="connsiteX1" fmla="*/ 1943100 w 1943100"/>
              <a:gd name="connsiteY1" fmla="*/ 0 h 1168402"/>
              <a:gd name="connsiteX2" fmla="*/ 1943100 w 1943100"/>
              <a:gd name="connsiteY2" fmla="*/ 1168402 h 1168402"/>
              <a:gd name="connsiteX3" fmla="*/ 0 w 1943100"/>
              <a:gd name="connsiteY3" fmla="*/ 1168402 h 1168402"/>
            </a:gdLst>
            <a:ahLst/>
            <a:cxnLst>
              <a:cxn ang="0">
                <a:pos x="connsiteX0" y="connsiteY0"/>
              </a:cxn>
              <a:cxn ang="0">
                <a:pos x="connsiteX1" y="connsiteY1"/>
              </a:cxn>
              <a:cxn ang="0">
                <a:pos x="connsiteX2" y="connsiteY2"/>
              </a:cxn>
              <a:cxn ang="0">
                <a:pos x="connsiteX3" y="connsiteY3"/>
              </a:cxn>
            </a:cxnLst>
            <a:rect l="l" t="t" r="r" b="b"/>
            <a:pathLst>
              <a:path w="1943100" h="1168402">
                <a:moveTo>
                  <a:pt x="1166639" y="0"/>
                </a:moveTo>
                <a:lnTo>
                  <a:pt x="1943100" y="0"/>
                </a:lnTo>
                <a:lnTo>
                  <a:pt x="1943100" y="1168402"/>
                </a:lnTo>
                <a:lnTo>
                  <a:pt x="0" y="1168402"/>
                </a:lnTo>
                <a:close/>
              </a:path>
            </a:pathLst>
          </a:custGeom>
          <a:gradFill>
            <a:gsLst>
              <a:gs pos="0">
                <a:schemeClr val="accent1"/>
              </a:gs>
              <a:gs pos="7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38800" cy="2468881"/>
          </a:xfrm>
        </p:spPr>
        <p:txBody>
          <a:bodyPr wrap="square"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38800" cy="307777"/>
          </a:xfrm>
        </p:spPr>
        <p:txBody>
          <a:bodyPr wrap="square"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rgbClr val="B465FF"/>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cxnSp>
        <p:nvCxnSpPr>
          <p:cNvPr id="16" name="Straight Connector 15">
            <a:extLst>
              <a:ext uri="{FF2B5EF4-FFF2-40B4-BE49-F238E27FC236}">
                <a16:creationId xmlns:a16="http://schemas.microsoft.com/office/drawing/2014/main" id="{32E486FF-16ED-13DE-A7AB-996BC6986FFF}"/>
              </a:ext>
            </a:extLst>
          </p:cNvPr>
          <p:cNvCxnSpPr>
            <a:cxnSpLocks/>
          </p:cNvCxnSpPr>
          <p:nvPr userDrawn="1"/>
        </p:nvCxnSpPr>
        <p:spPr>
          <a:xfrm>
            <a:off x="457200" y="4565794"/>
            <a:ext cx="563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5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2 - Aqua">
    <p:bg>
      <p:bgPr>
        <a:solidFill>
          <a:schemeClr val="bg1">
            <a:lumMod val="7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2DCAB1-F97C-7F99-E595-0F2E619F2FB3}"/>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3" name="Rectangle 2">
            <a:extLst>
              <a:ext uri="{FF2B5EF4-FFF2-40B4-BE49-F238E27FC236}">
                <a16:creationId xmlns:a16="http://schemas.microsoft.com/office/drawing/2014/main" id="{A9086639-7689-B089-8672-4A408FE89E89}"/>
              </a:ext>
            </a:extLst>
          </p:cNvPr>
          <p:cNvSpPr/>
          <p:nvPr userDrawn="1"/>
        </p:nvSpPr>
        <p:spPr>
          <a:xfrm>
            <a:off x="0" y="0"/>
            <a:ext cx="10755086" cy="5689600"/>
          </a:xfrm>
          <a:prstGeom prst="rect">
            <a:avLst/>
          </a:prstGeom>
          <a:gradFill flip="none" rotWithShape="1">
            <a:gsLst>
              <a:gs pos="9000">
                <a:srgbClr val="030D19">
                  <a:alpha val="85000"/>
                </a:srgbClr>
              </a:gs>
              <a:gs pos="77000">
                <a:srgbClr val="02304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8" name="Isosceles Triangle 7">
            <a:extLst>
              <a:ext uri="{FF2B5EF4-FFF2-40B4-BE49-F238E27FC236}">
                <a16:creationId xmlns:a16="http://schemas.microsoft.com/office/drawing/2014/main" id="{09897D66-BD4E-920E-93E8-4AAD159D34B5}"/>
              </a:ext>
            </a:extLst>
          </p:cNvPr>
          <p:cNvSpPr>
            <a:spLocks noChangeAspect="1"/>
          </p:cNvSpPr>
          <p:nvPr userDrawn="1"/>
        </p:nvSpPr>
        <p:spPr>
          <a:xfrm>
            <a:off x="10248900" y="4911964"/>
            <a:ext cx="1943100" cy="1946036"/>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0" name="Isosceles Triangle 9">
            <a:extLst>
              <a:ext uri="{FF2B5EF4-FFF2-40B4-BE49-F238E27FC236}">
                <a16:creationId xmlns:a16="http://schemas.microsoft.com/office/drawing/2014/main" id="{AAA94D99-C7DD-F72B-CB07-490C9D048581}"/>
              </a:ext>
            </a:extLst>
          </p:cNvPr>
          <p:cNvSpPr>
            <a:spLocks noChangeAspect="1"/>
          </p:cNvSpPr>
          <p:nvPr userDrawn="1"/>
        </p:nvSpPr>
        <p:spPr>
          <a:xfrm>
            <a:off x="10248900" y="2965928"/>
            <a:ext cx="1943100" cy="1946036"/>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2" name="Freeform: Shape 11">
            <a:extLst>
              <a:ext uri="{FF2B5EF4-FFF2-40B4-BE49-F238E27FC236}">
                <a16:creationId xmlns:a16="http://schemas.microsoft.com/office/drawing/2014/main" id="{FF3C4720-4688-3E15-B860-BE33211F1020}"/>
              </a:ext>
            </a:extLst>
          </p:cNvPr>
          <p:cNvSpPr>
            <a:spLocks noChangeAspect="1"/>
          </p:cNvSpPr>
          <p:nvPr userDrawn="1"/>
        </p:nvSpPr>
        <p:spPr>
          <a:xfrm>
            <a:off x="8305800" y="5689598"/>
            <a:ext cx="1943100" cy="1168402"/>
          </a:xfrm>
          <a:custGeom>
            <a:avLst/>
            <a:gdLst>
              <a:gd name="connsiteX0" fmla="*/ 1166639 w 1943100"/>
              <a:gd name="connsiteY0" fmla="*/ 0 h 1168402"/>
              <a:gd name="connsiteX1" fmla="*/ 1943100 w 1943100"/>
              <a:gd name="connsiteY1" fmla="*/ 0 h 1168402"/>
              <a:gd name="connsiteX2" fmla="*/ 1943100 w 1943100"/>
              <a:gd name="connsiteY2" fmla="*/ 1168402 h 1168402"/>
              <a:gd name="connsiteX3" fmla="*/ 0 w 1943100"/>
              <a:gd name="connsiteY3" fmla="*/ 1168402 h 1168402"/>
            </a:gdLst>
            <a:ahLst/>
            <a:cxnLst>
              <a:cxn ang="0">
                <a:pos x="connsiteX0" y="connsiteY0"/>
              </a:cxn>
              <a:cxn ang="0">
                <a:pos x="connsiteX1" y="connsiteY1"/>
              </a:cxn>
              <a:cxn ang="0">
                <a:pos x="connsiteX2" y="connsiteY2"/>
              </a:cxn>
              <a:cxn ang="0">
                <a:pos x="connsiteX3" y="connsiteY3"/>
              </a:cxn>
            </a:cxnLst>
            <a:rect l="l" t="t" r="r" b="b"/>
            <a:pathLst>
              <a:path w="1943100" h="1168402">
                <a:moveTo>
                  <a:pt x="1166639" y="0"/>
                </a:moveTo>
                <a:lnTo>
                  <a:pt x="1943100" y="0"/>
                </a:lnTo>
                <a:lnTo>
                  <a:pt x="1943100" y="1168402"/>
                </a:lnTo>
                <a:lnTo>
                  <a:pt x="0" y="1168402"/>
                </a:lnTo>
                <a:close/>
              </a:path>
            </a:pathLst>
          </a:custGeom>
          <a:gradFill>
            <a:gsLst>
              <a:gs pos="0">
                <a:schemeClr val="accent2"/>
              </a:gs>
              <a:gs pos="77000">
                <a:schemeClr val="accent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4" name="Straight Connector 13">
            <a:extLst>
              <a:ext uri="{FF2B5EF4-FFF2-40B4-BE49-F238E27FC236}">
                <a16:creationId xmlns:a16="http://schemas.microsoft.com/office/drawing/2014/main" id="{32E486FF-16ED-13DE-A7AB-996BC6986FFF}"/>
              </a:ext>
            </a:extLst>
          </p:cNvPr>
          <p:cNvCxnSpPr>
            <a:cxnSpLocks/>
          </p:cNvCxnSpPr>
          <p:nvPr userDrawn="1"/>
        </p:nvCxnSpPr>
        <p:spPr>
          <a:xfrm>
            <a:off x="457200" y="4565794"/>
            <a:ext cx="56418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41848" cy="2468881"/>
          </a:xfrm>
        </p:spPr>
        <p:txBody>
          <a:bodyPr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41848" cy="307777"/>
          </a:xfrm>
        </p:spPr>
        <p:txBody>
          <a:bodyPr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accent2"/>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pic>
        <p:nvPicPr>
          <p:cNvPr id="5" name="Graphic 4">
            <a:extLst>
              <a:ext uri="{FF2B5EF4-FFF2-40B4-BE49-F238E27FC236}">
                <a16:creationId xmlns:a16="http://schemas.microsoft.com/office/drawing/2014/main" id="{F9AF0D07-9855-BE04-055F-099B848F36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5976620"/>
            <a:ext cx="1989387" cy="594360"/>
          </a:xfrm>
          <a:prstGeom prst="rect">
            <a:avLst/>
          </a:prstGeom>
        </p:spPr>
      </p:pic>
    </p:spTree>
    <p:extLst>
      <p:ext uri="{BB962C8B-B14F-4D97-AF65-F5344CB8AC3E}">
        <p14:creationId xmlns:p14="http://schemas.microsoft.com/office/powerpoint/2010/main" val="147631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2 - Tanger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C8EAC2-37C4-D57B-7536-AABCFC3A6B24}"/>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3" name="Rectangle 2">
            <a:extLst>
              <a:ext uri="{FF2B5EF4-FFF2-40B4-BE49-F238E27FC236}">
                <a16:creationId xmlns:a16="http://schemas.microsoft.com/office/drawing/2014/main" id="{D3FB814C-C73A-079F-BCEE-60434D05922A}"/>
              </a:ext>
            </a:extLst>
          </p:cNvPr>
          <p:cNvSpPr/>
          <p:nvPr userDrawn="1"/>
        </p:nvSpPr>
        <p:spPr>
          <a:xfrm>
            <a:off x="0" y="0"/>
            <a:ext cx="11734800" cy="5689600"/>
          </a:xfrm>
          <a:prstGeom prst="rect">
            <a:avLst/>
          </a:prstGeom>
          <a:gradFill flip="none" rotWithShape="1">
            <a:gsLst>
              <a:gs pos="0">
                <a:srgbClr val="1A0503">
                  <a:alpha val="84706"/>
                </a:srgbClr>
              </a:gs>
              <a:gs pos="43000">
                <a:srgbClr val="451409">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2" name="Freeform: Shape 11">
            <a:extLst>
              <a:ext uri="{FF2B5EF4-FFF2-40B4-BE49-F238E27FC236}">
                <a16:creationId xmlns:a16="http://schemas.microsoft.com/office/drawing/2014/main" id="{6D90D862-EF6C-FD92-53A9-24CBF824B965}"/>
              </a:ext>
            </a:extLst>
          </p:cNvPr>
          <p:cNvSpPr/>
          <p:nvPr userDrawn="1"/>
        </p:nvSpPr>
        <p:spPr>
          <a:xfrm>
            <a:off x="10109199" y="3980542"/>
            <a:ext cx="2082801" cy="2293258"/>
          </a:xfrm>
          <a:custGeom>
            <a:avLst/>
            <a:gdLst>
              <a:gd name="connsiteX0" fmla="*/ 1146629 w 2082801"/>
              <a:gd name="connsiteY0" fmla="*/ 0 h 2293258"/>
              <a:gd name="connsiteX1" fmla="*/ 2031424 w 2082801"/>
              <a:gd name="connsiteY1" fmla="*/ 417267 h 2293258"/>
              <a:gd name="connsiteX2" fmla="*/ 2082801 w 2082801"/>
              <a:gd name="connsiteY2" fmla="*/ 485972 h 2293258"/>
              <a:gd name="connsiteX3" fmla="*/ 2082801 w 2082801"/>
              <a:gd name="connsiteY3" fmla="*/ 1807286 h 2293258"/>
              <a:gd name="connsiteX4" fmla="*/ 2031424 w 2082801"/>
              <a:gd name="connsiteY4" fmla="*/ 1875992 h 2293258"/>
              <a:gd name="connsiteX5" fmla="*/ 1146629 w 2082801"/>
              <a:gd name="connsiteY5" fmla="*/ 2293258 h 2293258"/>
              <a:gd name="connsiteX6" fmla="*/ 0 w 2082801"/>
              <a:gd name="connsiteY6" fmla="*/ 1146629 h 2293258"/>
              <a:gd name="connsiteX7" fmla="*/ 1146629 w 2082801"/>
              <a:gd name="connsiteY7" fmla="*/ 0 h 229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1" h="2293258">
                <a:moveTo>
                  <a:pt x="1146629" y="0"/>
                </a:moveTo>
                <a:cubicBezTo>
                  <a:pt x="1502841" y="0"/>
                  <a:pt x="1821115" y="162432"/>
                  <a:pt x="2031424" y="417267"/>
                </a:cubicBezTo>
                <a:lnTo>
                  <a:pt x="2082801" y="485972"/>
                </a:lnTo>
                <a:lnTo>
                  <a:pt x="2082801" y="1807286"/>
                </a:lnTo>
                <a:lnTo>
                  <a:pt x="2031424" y="1875992"/>
                </a:lnTo>
                <a:cubicBezTo>
                  <a:pt x="1821115" y="2130827"/>
                  <a:pt x="1502841" y="2293258"/>
                  <a:pt x="1146629" y="2293258"/>
                </a:cubicBezTo>
                <a:cubicBezTo>
                  <a:pt x="513363" y="2293258"/>
                  <a:pt x="0" y="1779895"/>
                  <a:pt x="0" y="1146629"/>
                </a:cubicBezTo>
                <a:cubicBezTo>
                  <a:pt x="0" y="513363"/>
                  <a:pt x="513363" y="0"/>
                  <a:pt x="1146629" y="0"/>
                </a:cubicBez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4" name="Straight Connector 13">
            <a:extLst>
              <a:ext uri="{FF2B5EF4-FFF2-40B4-BE49-F238E27FC236}">
                <a16:creationId xmlns:a16="http://schemas.microsoft.com/office/drawing/2014/main" id="{32E486FF-16ED-13DE-A7AB-996BC6986FFF}"/>
              </a:ext>
            </a:extLst>
          </p:cNvPr>
          <p:cNvCxnSpPr>
            <a:cxnSpLocks/>
          </p:cNvCxnSpPr>
          <p:nvPr userDrawn="1"/>
        </p:nvCxnSpPr>
        <p:spPr>
          <a:xfrm>
            <a:off x="457200" y="4565794"/>
            <a:ext cx="56418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41848" cy="2468881"/>
          </a:xfrm>
        </p:spPr>
        <p:txBody>
          <a:bodyPr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41848" cy="307777"/>
          </a:xfrm>
        </p:spPr>
        <p:txBody>
          <a:bodyPr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accent4"/>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pic>
        <p:nvPicPr>
          <p:cNvPr id="5" name="Graphic 4">
            <a:extLst>
              <a:ext uri="{FF2B5EF4-FFF2-40B4-BE49-F238E27FC236}">
                <a16:creationId xmlns:a16="http://schemas.microsoft.com/office/drawing/2014/main" id="{25D14BE4-83AA-D81C-96C7-B0EE8159AD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5976620"/>
            <a:ext cx="1989387" cy="594360"/>
          </a:xfrm>
          <a:prstGeom prst="rect">
            <a:avLst/>
          </a:prstGeom>
        </p:spPr>
      </p:pic>
      <p:pic>
        <p:nvPicPr>
          <p:cNvPr id="22" name="Picture 21">
            <a:extLst>
              <a:ext uri="{FF2B5EF4-FFF2-40B4-BE49-F238E27FC236}">
                <a16:creationId xmlns:a16="http://schemas.microsoft.com/office/drawing/2014/main" id="{B1A6B7C6-C347-2151-8674-424942CE3C8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15940" y="3980542"/>
            <a:ext cx="2291564" cy="2291564"/>
          </a:xfrm>
          <a:prstGeom prst="rect">
            <a:avLst/>
          </a:prstGeom>
        </p:spPr>
      </p:pic>
      <p:pic>
        <p:nvPicPr>
          <p:cNvPr id="25" name="Picture 24">
            <a:extLst>
              <a:ext uri="{FF2B5EF4-FFF2-40B4-BE49-F238E27FC236}">
                <a16:creationId xmlns:a16="http://schemas.microsoft.com/office/drawing/2014/main" id="{FEEE32B6-2934-281C-C1DD-6B6B8615B90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7815940" y="6273800"/>
            <a:ext cx="2291564" cy="584200"/>
          </a:xfrm>
          <a:custGeom>
            <a:avLst/>
            <a:gdLst>
              <a:gd name="connsiteX0" fmla="*/ 0 w 2291564"/>
              <a:gd name="connsiteY0" fmla="*/ 0 h 584200"/>
              <a:gd name="connsiteX1" fmla="*/ 2291564 w 2291564"/>
              <a:gd name="connsiteY1" fmla="*/ 0 h 584200"/>
              <a:gd name="connsiteX2" fmla="*/ 2291564 w 2291564"/>
              <a:gd name="connsiteY2" fmla="*/ 584200 h 584200"/>
              <a:gd name="connsiteX3" fmla="*/ 0 w 2291564"/>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2291564" h="584200">
                <a:moveTo>
                  <a:pt x="0" y="0"/>
                </a:moveTo>
                <a:lnTo>
                  <a:pt x="2291564" y="0"/>
                </a:lnTo>
                <a:lnTo>
                  <a:pt x="2291564" y="584200"/>
                </a:lnTo>
                <a:lnTo>
                  <a:pt x="0" y="584200"/>
                </a:lnTo>
                <a:close/>
              </a:path>
            </a:pathLst>
          </a:custGeom>
        </p:spPr>
      </p:pic>
      <p:pic>
        <p:nvPicPr>
          <p:cNvPr id="28" name="Picture 27">
            <a:extLst>
              <a:ext uri="{FF2B5EF4-FFF2-40B4-BE49-F238E27FC236}">
                <a16:creationId xmlns:a16="http://schemas.microsoft.com/office/drawing/2014/main" id="{73A37D4E-23E3-DA3D-888C-E82A7C7E852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10262328" y="6273800"/>
            <a:ext cx="1929672" cy="584200"/>
          </a:xfrm>
          <a:custGeom>
            <a:avLst/>
            <a:gdLst>
              <a:gd name="connsiteX0" fmla="*/ 0 w 1929672"/>
              <a:gd name="connsiteY0" fmla="*/ 0 h 584200"/>
              <a:gd name="connsiteX1" fmla="*/ 1929672 w 1929672"/>
              <a:gd name="connsiteY1" fmla="*/ 0 h 584200"/>
              <a:gd name="connsiteX2" fmla="*/ 1929672 w 1929672"/>
              <a:gd name="connsiteY2" fmla="*/ 584200 h 584200"/>
              <a:gd name="connsiteX3" fmla="*/ 0 w 1929672"/>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1929672" h="584200">
                <a:moveTo>
                  <a:pt x="0" y="0"/>
                </a:moveTo>
                <a:lnTo>
                  <a:pt x="1929672" y="0"/>
                </a:lnTo>
                <a:lnTo>
                  <a:pt x="1929672" y="584200"/>
                </a:lnTo>
                <a:lnTo>
                  <a:pt x="0" y="584200"/>
                </a:lnTo>
                <a:close/>
              </a:path>
            </a:pathLst>
          </a:custGeom>
        </p:spPr>
      </p:pic>
    </p:spTree>
    <p:extLst>
      <p:ext uri="{BB962C8B-B14F-4D97-AF65-F5344CB8AC3E}">
        <p14:creationId xmlns:p14="http://schemas.microsoft.com/office/powerpoint/2010/main" val="199596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Violet) - No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2815A4-E79C-3C07-B092-ABEBFA0D82D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04" name="Title 1"/>
          <p:cNvSpPr>
            <a:spLocks noGrp="1"/>
          </p:cNvSpPr>
          <p:nvPr>
            <p:ph type="ctrTitle" hasCustomPrompt="1"/>
          </p:nvPr>
        </p:nvSpPr>
        <p:spPr>
          <a:xfrm>
            <a:off x="457199" y="2050676"/>
            <a:ext cx="5641848" cy="2437590"/>
          </a:xfrm>
          <a:prstGeom prst="rect">
            <a:avLst/>
          </a:prstGeom>
        </p:spPr>
        <p:txBody>
          <a:bodyPr lIns="0" tIns="0" rIns="0" bIns="0" anchor="b" anchorCtr="0">
            <a:noAutofit/>
          </a:bodyPr>
          <a:lstStyle>
            <a:lvl1pPr algn="l">
              <a:lnSpc>
                <a:spcPct val="80000"/>
              </a:lnSpc>
              <a:defRPr sz="6000" b="1" cap="none" baseline="0">
                <a:solidFill>
                  <a:srgbClr val="B465FF"/>
                </a:solidFill>
                <a:latin typeface="Aptos" panose="020B0004020202020204" pitchFamily="34" charset="0"/>
                <a:ea typeface="Helvetica Neue" panose="02000503000000020004" pitchFamily="2" charset="0"/>
                <a:cs typeface="Aparajita" panose="020B0604020202020204" pitchFamily="34" charset="0"/>
              </a:defRPr>
            </a:lvl1pPr>
          </a:lstStyle>
          <a:p>
            <a:r>
              <a:rPr lang="en-US"/>
              <a:t>Divider Slide</a:t>
            </a:r>
          </a:p>
        </p:txBody>
      </p:sp>
      <p:sp>
        <p:nvSpPr>
          <p:cNvPr id="105" name="Subtitle 2"/>
          <p:cNvSpPr>
            <a:spLocks noGrp="1"/>
          </p:cNvSpPr>
          <p:nvPr>
            <p:ph type="subTitle" idx="1" hasCustomPrompt="1"/>
          </p:nvPr>
        </p:nvSpPr>
        <p:spPr>
          <a:xfrm>
            <a:off x="457199" y="4733992"/>
            <a:ext cx="5641848" cy="369332"/>
          </a:xfrm>
          <a:prstGeom prst="rect">
            <a:avLst/>
          </a:prstGeom>
        </p:spPr>
        <p:txBody>
          <a:bodyPr wrap="square"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Aparajita"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396588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Aqua) - No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EAF44-7004-5408-9FD8-5F2EB7C4340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Title 1">
            <a:extLst>
              <a:ext uri="{FF2B5EF4-FFF2-40B4-BE49-F238E27FC236}">
                <a16:creationId xmlns:a16="http://schemas.microsoft.com/office/drawing/2014/main" id="{CB2B33DA-E49A-8CAE-1627-A033716C4314}"/>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16" name="Subtitle 2">
            <a:extLst>
              <a:ext uri="{FF2B5EF4-FFF2-40B4-BE49-F238E27FC236}">
                <a16:creationId xmlns:a16="http://schemas.microsoft.com/office/drawing/2014/main" id="{F267461C-7AE8-F410-2076-EA66560C6EA5}"/>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89284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angerine) - No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4851DF-115D-16CB-7024-444EAC65483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7" name="Title 1">
            <a:extLst>
              <a:ext uri="{FF2B5EF4-FFF2-40B4-BE49-F238E27FC236}">
                <a16:creationId xmlns:a16="http://schemas.microsoft.com/office/drawing/2014/main" id="{AB894179-EBE6-5753-C5D0-D4380C628159}"/>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18" name="Subtitle 2">
            <a:extLst>
              <a:ext uri="{FF2B5EF4-FFF2-40B4-BE49-F238E27FC236}">
                <a16:creationId xmlns:a16="http://schemas.microsoft.com/office/drawing/2014/main" id="{106AF172-5A3F-F31F-4070-E9B800827B00}"/>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274919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1560"/>
            <a:ext cx="11277600" cy="443198"/>
          </a:xfrm>
          <a:prstGeom prst="rect">
            <a:avLst/>
          </a:prstGeom>
        </p:spPr>
        <p:txBody>
          <a:bodyPr vert="horz" lIns="0" tIns="0" rIns="0" bIns="0" rtlCol="0" anchor="t" anchorCtr="0">
            <a:spAutoFit/>
          </a:bodyPr>
          <a:lstStyle/>
          <a:p>
            <a:r>
              <a:rPr lang="en-US"/>
              <a:t>Click to edit Master title style</a:t>
            </a: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57200" y="2293621"/>
            <a:ext cx="11277598" cy="38404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57196" y="6227183"/>
            <a:ext cx="11277608" cy="365125"/>
          </a:xfrm>
          <a:prstGeom prst="rect">
            <a:avLst/>
          </a:prstGeom>
        </p:spPr>
        <p:txBody>
          <a:bodyPr vert="horz" lIns="0" tIns="0" rIns="0" bIns="0" rtlCol="0" anchor="b"/>
          <a:lstStyle>
            <a:lvl1pPr algn="l">
              <a:defRPr sz="10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cxnSp>
        <p:nvCxnSpPr>
          <p:cNvPr id="6" name="Straight Connector 5">
            <a:extLst>
              <a:ext uri="{FF2B5EF4-FFF2-40B4-BE49-F238E27FC236}">
                <a16:creationId xmlns:a16="http://schemas.microsoft.com/office/drawing/2014/main" id="{9A22838B-CBC2-603E-D33E-834D02C1DC85}"/>
              </a:ext>
            </a:extLst>
          </p:cNvPr>
          <p:cNvCxnSpPr>
            <a:cxnSpLocks/>
          </p:cNvCxnSpPr>
          <p:nvPr userDrawn="1"/>
        </p:nvCxnSpPr>
        <p:spPr>
          <a:xfrm>
            <a:off x="457192" y="854409"/>
            <a:ext cx="11277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4511E4-7A46-2730-6372-F55C4483B1BC}"/>
              </a:ext>
            </a:extLst>
          </p:cNvPr>
          <p:cNvSpPr txBox="1"/>
          <p:nvPr userDrawn="1"/>
        </p:nvSpPr>
        <p:spPr>
          <a:xfrm>
            <a:off x="11299062" y="309226"/>
            <a:ext cx="435742" cy="298450"/>
          </a:xfrm>
          <a:prstGeom prst="rect">
            <a:avLst/>
          </a:prstGeom>
          <a:noFill/>
        </p:spPr>
        <p:txBody>
          <a:bodyPr wrap="square" lIns="0" tIns="0" rIns="0" bIns="0" rtlCol="0" anchor="ctr" anchorCtr="0">
            <a:noAutofit/>
          </a:bodyPr>
          <a:lstStyle/>
          <a:p>
            <a:pPr algn="r"/>
            <a:fld id="{996B5273-46EB-4870-A6B0-6E7F43CBD6D0}" type="slidenum">
              <a:rPr lang="en-US" sz="10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00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85304FB4-B6F5-B09A-DA79-029E923DFB3D}"/>
              </a:ext>
            </a:extLst>
          </p:cNvPr>
          <p:cNvSpPr txBox="1"/>
          <p:nvPr userDrawn="1"/>
        </p:nvSpPr>
        <p:spPr>
          <a:xfrm>
            <a:off x="8771758" y="309226"/>
            <a:ext cx="2527304" cy="298450"/>
          </a:xfrm>
          <a:prstGeom prst="rect">
            <a:avLst/>
          </a:prstGeom>
          <a:noFill/>
        </p:spPr>
        <p:txBody>
          <a:bodyPr wrap="square" lIns="0" tIns="0" rIns="0" bIns="0" rtlCol="0" anchor="ctr" anchorCtr="0">
            <a:noAutofit/>
          </a:bodyPr>
          <a:lstStyle/>
          <a:p>
            <a:pPr marL="0" algn="r" defTabSz="457200" rtl="0" eaLnBrk="1" latinLnBrk="0" hangingPunct="1"/>
            <a:r>
              <a:rPr lang="en-US" sz="10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1218911263"/>
      </p:ext>
    </p:extLst>
  </p:cSld>
  <p:clrMap bg1="lt1" tx1="dk1" bg2="lt2" tx2="dk2" accent1="accent1" accent2="accent2" accent3="accent3" accent4="accent4" accent5="accent5" accent6="accent6" hlink="hlink" folHlink="folHlink"/>
  <p:sldLayoutIdLst>
    <p:sldLayoutId id="2147483812" r:id="rId1"/>
    <p:sldLayoutId id="2147483829" r:id="rId2"/>
    <p:sldLayoutId id="2147483854" r:id="rId3"/>
    <p:sldLayoutId id="2147483850" r:id="rId4"/>
    <p:sldLayoutId id="2147483851" r:id="rId5"/>
    <p:sldLayoutId id="2147483853" r:id="rId6"/>
    <p:sldLayoutId id="2147483824" r:id="rId7"/>
    <p:sldLayoutId id="2147483830" r:id="rId8"/>
    <p:sldLayoutId id="2147483846" r:id="rId9"/>
    <p:sldLayoutId id="2147483847" r:id="rId10"/>
    <p:sldLayoutId id="2147483848" r:id="rId11"/>
    <p:sldLayoutId id="2147483849" r:id="rId12"/>
    <p:sldLayoutId id="2147483873" r:id="rId13"/>
  </p:sldLayoutIdLst>
  <p:hf sldNum="0" hdr="0" ftr="0" dt="0"/>
  <p:txStyles>
    <p:title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26B43"/>
          </p15:clr>
        </p15:guide>
        <p15:guide id="4" pos="7392"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5722"/>
            <a:ext cx="11277600" cy="443198"/>
          </a:xfrm>
          <a:prstGeom prst="rect">
            <a:avLst/>
          </a:prstGeom>
        </p:spPr>
        <p:txBody>
          <a:bodyPr vert="horz" lIns="0" tIns="0" rIns="0" bIns="0" rtlCol="0" anchor="t" anchorCtr="0">
            <a:noAutofit/>
          </a:bodyPr>
          <a:lstStyle/>
          <a:p>
            <a:r>
              <a:rPr lang="en-US"/>
              <a:t>Click to edit Master title style</a:t>
            </a:r>
          </a:p>
        </p:txBody>
      </p:sp>
      <p:sp>
        <p:nvSpPr>
          <p:cNvPr id="14" name="TextBox 13"/>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57200" y="1676401"/>
            <a:ext cx="11277598" cy="398721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34A73341-108A-4DC8-92A2-2CA590BB4022}"/>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57200" y="5763021"/>
            <a:ext cx="11277608" cy="365125"/>
          </a:xfrm>
          <a:prstGeom prst="rect">
            <a:avLst/>
          </a:prstGeom>
        </p:spPr>
        <p:txBody>
          <a:bodyPr vert="horz" lIns="0" tIns="0" rIns="0" bIns="0" rtlCol="0" anchor="b"/>
          <a:lstStyle>
            <a:lvl1pPr algn="l">
              <a:defRPr sz="10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cxnSp>
        <p:nvCxnSpPr>
          <p:cNvPr id="63" name="Straight Connector 62">
            <a:extLst>
              <a:ext uri="{FF2B5EF4-FFF2-40B4-BE49-F238E27FC236}">
                <a16:creationId xmlns:a16="http://schemas.microsoft.com/office/drawing/2014/main" id="{E625F117-0DEC-B65C-3767-D0D212C7DA11}"/>
              </a:ext>
            </a:extLst>
          </p:cNvPr>
          <p:cNvCxnSpPr>
            <a:cxnSpLocks/>
          </p:cNvCxnSpPr>
          <p:nvPr userDrawn="1"/>
        </p:nvCxnSpPr>
        <p:spPr>
          <a:xfrm>
            <a:off x="457200" y="1464338"/>
            <a:ext cx="11277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924892"/>
      </p:ext>
    </p:extLst>
  </p:cSld>
  <p:clrMap bg1="lt1" tx1="dk1" bg2="lt2" tx2="dk2" accent1="accent1" accent2="accent2" accent3="accent3" accent4="accent4" accent5="accent5" accent6="accent6" hlink="hlink" folHlink="folHlink"/>
  <p:sldLayoutIdLst>
    <p:sldLayoutId id="2147483825" r:id="rId1"/>
    <p:sldLayoutId id="2147483831" r:id="rId2"/>
    <p:sldLayoutId id="2147483866" r:id="rId3"/>
    <p:sldLayoutId id="2147483867" r:id="rId4"/>
    <p:sldLayoutId id="2147483832" r:id="rId5"/>
    <p:sldLayoutId id="2147483872" r:id="rId6"/>
    <p:sldLayoutId id="2147483868" r:id="rId7"/>
    <p:sldLayoutId id="2147483869" r:id="rId8"/>
    <p:sldLayoutId id="2147483870" r:id="rId9"/>
    <p:sldLayoutId id="2147483871" r:id="rId10"/>
    <p:sldLayoutId id="2147483859" r:id="rId11"/>
    <p:sldLayoutId id="2147483855" r:id="rId12"/>
    <p:sldLayoutId id="2147483861" r:id="rId13"/>
    <p:sldLayoutId id="2147483862" r:id="rId14"/>
    <p:sldLayoutId id="2147483863" r:id="rId15"/>
    <p:sldLayoutId id="2147483865" r:id="rId16"/>
    <p:sldLayoutId id="2147483864" r:id="rId17"/>
    <p:sldLayoutId id="2147483827" r:id="rId18"/>
  </p:sldLayoutIdLst>
  <p:hf sldNum="0" hdr="0" ftr="0" dt="0"/>
  <p:txStyles>
    <p:title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26B43"/>
          </p15:clr>
        </p15:guide>
        <p15:guide id="4" pos="7392" userDrawn="1">
          <p15:clr>
            <a:srgbClr val="F26B43"/>
          </p15:clr>
        </p15:guide>
        <p15:guide id="6" orient="horz" pos="3864" userDrawn="1">
          <p15:clr>
            <a:srgbClr val="F26B43"/>
          </p15:clr>
        </p15:guide>
        <p15:guide id="7" orient="horz" pos="264" userDrawn="1">
          <p15:clr>
            <a:srgbClr val="F26B43"/>
          </p15:clr>
        </p15:guide>
        <p15:guide id="8"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734" y="954896"/>
            <a:ext cx="11577700" cy="1457228"/>
          </a:xfrm>
        </p:spPr>
        <p:txBody>
          <a:bodyPr/>
          <a:lstStyle/>
          <a:p>
            <a:r>
              <a:rPr dirty="0"/>
              <a:t>Rammed Earth Construction in Ghana</a:t>
            </a:r>
            <a:r>
              <a:rPr lang="en-US" dirty="0"/>
              <a:t> </a:t>
            </a:r>
            <a:endParaRPr dirty="0"/>
          </a:p>
        </p:txBody>
      </p:sp>
      <p:sp>
        <p:nvSpPr>
          <p:cNvPr id="3" name="Subtitle 2"/>
          <p:cNvSpPr>
            <a:spLocks noGrp="1"/>
          </p:cNvSpPr>
          <p:nvPr>
            <p:ph type="subTitle" idx="1"/>
          </p:nvPr>
        </p:nvSpPr>
        <p:spPr>
          <a:xfrm>
            <a:off x="293734" y="2948449"/>
            <a:ext cx="10771613" cy="2954655"/>
          </a:xfrm>
        </p:spPr>
        <p:txBody>
          <a:bodyPr/>
          <a:lstStyle/>
          <a:p>
            <a:r>
              <a:rPr lang="en-US" dirty="0"/>
              <a:t>Leveraging Local Materials for Modern Architecture, Affordable Housing &amp; Smart Infrastructure </a:t>
            </a:r>
          </a:p>
          <a:p>
            <a:endParaRPr lang="en-GB" dirty="0"/>
          </a:p>
          <a:p>
            <a:endParaRPr lang="en-GB" dirty="0"/>
          </a:p>
          <a:p>
            <a:r>
              <a:rPr lang="en-US" dirty="0"/>
              <a:t>Focus Area: Smart Infrastructure Development</a:t>
            </a:r>
            <a:endParaRPr dirty="0"/>
          </a:p>
          <a:p>
            <a:r>
              <a:rPr dirty="0"/>
              <a:t>Presented by: Emmanuel Owusu-Siaw, PMP</a:t>
            </a:r>
          </a:p>
          <a:p>
            <a:r>
              <a:rPr dirty="0"/>
              <a:t>PMI ID: 10832650</a:t>
            </a:r>
          </a:p>
          <a:p>
            <a:r>
              <a:rPr dirty="0" err="1"/>
              <a:t>owususiaw1993@gmail.com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a:xfrm>
            <a:off x="457200" y="2119600"/>
            <a:ext cx="11277600" cy="2895598"/>
          </a:xfrm>
        </p:spPr>
        <p:txBody>
          <a:bodyPr/>
          <a:lstStyle/>
          <a:p>
            <a:pPr marL="342900" indent="-342900" algn="just">
              <a:buFont typeface="Arial" panose="020B0604020202020204" pitchFamily="34" charset="0"/>
              <a:buChar char="•"/>
            </a:pPr>
            <a:r>
              <a:rPr lang="en-US" dirty="0"/>
              <a:t>Modern Architectural Buildings –  Rammed earth offers architects a medium to create buildings that are both functional and expressive.</a:t>
            </a:r>
            <a:endParaRPr dirty="0"/>
          </a:p>
          <a:p>
            <a:pPr marL="342900" indent="-342900" algn="just">
              <a:buFont typeface="Arial" panose="020B0604020202020204" pitchFamily="34" charset="0"/>
              <a:buChar char="•"/>
            </a:pPr>
            <a:r>
              <a:rPr lang="en-US" dirty="0"/>
              <a:t>Affordable Residential Buildings – By sourcing materials on-site or nearby, transportation costs are minimized and the labor-intensive process can employ local workers. </a:t>
            </a:r>
            <a:endParaRPr dirty="0"/>
          </a:p>
          <a:p>
            <a:pPr marL="342900" indent="-342900" algn="just">
              <a:buFont typeface="Arial" panose="020B0604020202020204" pitchFamily="34" charset="0"/>
              <a:buChar char="•"/>
            </a:pPr>
            <a:r>
              <a:rPr dirty="0"/>
              <a:t>Environmental Benefits – </a:t>
            </a:r>
            <a:r>
              <a:rPr lang="en-US" dirty="0"/>
              <a:t>Rammed earth’s </a:t>
            </a:r>
            <a:r>
              <a:rPr dirty="0"/>
              <a:t>low embodied energy</a:t>
            </a:r>
            <a:r>
              <a:rPr lang="en-US" dirty="0"/>
              <a:t> and recyclability makes it an environmentally friendly choice.</a:t>
            </a:r>
            <a:endParaRPr dirty="0"/>
          </a:p>
        </p:txBody>
      </p:sp>
      <p:sp>
        <p:nvSpPr>
          <p:cNvPr id="2" name="Title 1"/>
          <p:cNvSpPr>
            <a:spLocks noGrp="1"/>
          </p:cNvSpPr>
          <p:nvPr>
            <p:ph type="title"/>
          </p:nvPr>
        </p:nvSpPr>
        <p:spPr/>
        <p:txBody>
          <a:bodyPr/>
          <a:lstStyle/>
          <a:p>
            <a:r>
              <a:rPr dirty="0"/>
              <a:t>Advantages</a:t>
            </a:r>
            <a:r>
              <a:rPr lang="en-US" dirty="0"/>
              <a:t> of Rammed Earth</a:t>
            </a:r>
            <a:r>
              <a:rPr dirty="0"/>
              <a:t> in Ghana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a:xfrm>
            <a:off x="457200" y="2032001"/>
            <a:ext cx="11277600" cy="4249705"/>
          </a:xfrm>
        </p:spPr>
        <p:txBody>
          <a:bodyPr/>
          <a:lstStyle/>
          <a:p>
            <a:pPr marL="342900" indent="-342900" algn="just">
              <a:buFont typeface="Arial" panose="020B0604020202020204" pitchFamily="34" charset="0"/>
              <a:buChar char="•"/>
            </a:pPr>
            <a:r>
              <a:rPr lang="en-US" dirty="0"/>
              <a:t>Durability in Wet Climates</a:t>
            </a:r>
            <a:r>
              <a:rPr dirty="0"/>
              <a:t> – </a:t>
            </a:r>
            <a:r>
              <a:rPr lang="en-US" dirty="0"/>
              <a:t>Wet climates can erode unstabilized rammed earth. S</a:t>
            </a:r>
            <a:r>
              <a:rPr dirty="0"/>
              <a:t>ol</a:t>
            </a:r>
            <a:r>
              <a:rPr lang="en-US" dirty="0"/>
              <a:t>utions include using</a:t>
            </a:r>
            <a:r>
              <a:rPr dirty="0"/>
              <a:t> lime/cement </a:t>
            </a:r>
            <a:r>
              <a:rPr lang="en-US" dirty="0"/>
              <a:t>stabilizers, applying waterproofing coatings and </a:t>
            </a:r>
            <a:r>
              <a:rPr dirty="0"/>
              <a:t>design</a:t>
            </a:r>
            <a:r>
              <a:rPr lang="en-US" dirty="0"/>
              <a:t>ing overhanging roofs to protect walls.</a:t>
            </a:r>
            <a:endParaRPr dirty="0"/>
          </a:p>
          <a:p>
            <a:pPr marL="342900" indent="-342900" algn="just">
              <a:buFont typeface="Arial" panose="020B0604020202020204" pitchFamily="34" charset="0"/>
              <a:buChar char="•"/>
            </a:pPr>
            <a:r>
              <a:rPr lang="en-US" dirty="0"/>
              <a:t>Perception and Awareness</a:t>
            </a:r>
            <a:r>
              <a:rPr dirty="0"/>
              <a:t> – </a:t>
            </a:r>
            <a:r>
              <a:rPr lang="en-US" dirty="0"/>
              <a:t>Many Ghanaians associate earthen construction with poverty. P</a:t>
            </a:r>
            <a:r>
              <a:rPr dirty="0"/>
              <a:t>ublic </a:t>
            </a:r>
            <a:r>
              <a:rPr lang="en-US" dirty="0"/>
              <a:t>education campaigns and demonstration projects can shift perceptions.</a:t>
            </a:r>
            <a:endParaRPr dirty="0"/>
          </a:p>
          <a:p>
            <a:pPr marL="342900" indent="-342900" algn="just">
              <a:buFont typeface="Arial" panose="020B0604020202020204" pitchFamily="34" charset="0"/>
              <a:buChar char="•"/>
            </a:pPr>
            <a:r>
              <a:rPr dirty="0"/>
              <a:t>N</a:t>
            </a:r>
            <a:r>
              <a:rPr lang="en-US" dirty="0"/>
              <a:t>o Regulatory Framework</a:t>
            </a:r>
            <a:r>
              <a:rPr dirty="0"/>
              <a:t> –</a:t>
            </a:r>
            <a:r>
              <a:rPr lang="en-US" dirty="0"/>
              <a:t> Ghana lacks specific building codes for rammed earth. Developing standards informed by international guidelines like the Australia’s rammed earth codes would encourage adoption by ensuring safety and quality. </a:t>
            </a:r>
          </a:p>
          <a:p>
            <a:pPr marL="342900" indent="-342900" algn="just">
              <a:buFont typeface="Arial" panose="020B0604020202020204" pitchFamily="34" charset="0"/>
              <a:buChar char="•"/>
            </a:pPr>
            <a:r>
              <a:rPr lang="en-US" dirty="0"/>
              <a:t>Skilled Labor Shortage – This technique demands specialized skills and therefore the need to establish training programs.</a:t>
            </a:r>
          </a:p>
        </p:txBody>
      </p:sp>
      <p:sp>
        <p:nvSpPr>
          <p:cNvPr id="2" name="Title 1"/>
          <p:cNvSpPr>
            <a:spLocks noGrp="1"/>
          </p:cNvSpPr>
          <p:nvPr>
            <p:ph type="title"/>
          </p:nvPr>
        </p:nvSpPr>
        <p:spPr/>
        <p:txBody>
          <a:bodyPr/>
          <a:lstStyle/>
          <a:p>
            <a:r>
              <a:rPr dirty="0"/>
              <a:t>Challenges &amp; Solutions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a:xfrm>
            <a:off x="457200" y="1964268"/>
            <a:ext cx="11277600" cy="4199465"/>
          </a:xfrm>
        </p:spPr>
        <p:txBody>
          <a:bodyPr/>
          <a:lstStyle/>
          <a:p>
            <a:pPr algn="just"/>
            <a:r>
              <a:rPr lang="en-US" dirty="0"/>
              <a:t>Rammed earth buildings can incorporate cutting-edge technologies to create smart</a:t>
            </a:r>
            <a:r>
              <a:rPr lang="en-US" dirty="0">
                <a:solidFill>
                  <a:srgbClr val="FF0000"/>
                </a:solidFill>
              </a:rPr>
              <a:t> </a:t>
            </a:r>
            <a:r>
              <a:rPr lang="en-US" dirty="0"/>
              <a:t>buildings</a:t>
            </a:r>
            <a:r>
              <a:rPr lang="en-US" dirty="0">
                <a:solidFill>
                  <a:srgbClr val="FF0000"/>
                </a:solidFill>
              </a:rPr>
              <a:t> </a:t>
            </a:r>
            <a:r>
              <a:rPr lang="en-US" dirty="0"/>
              <a:t>that enhance energy efficiency, waste management and public services.</a:t>
            </a:r>
          </a:p>
          <a:p>
            <a:pPr algn="just"/>
            <a:endParaRPr lang="en-US" dirty="0"/>
          </a:p>
          <a:p>
            <a:pPr marL="342900" indent="-342900" algn="just">
              <a:buFont typeface="Arial" panose="020B0604020202020204" pitchFamily="34" charset="0"/>
              <a:buChar char="•"/>
            </a:pPr>
            <a:r>
              <a:rPr dirty="0"/>
              <a:t>Energy</a:t>
            </a:r>
            <a:r>
              <a:rPr lang="en-US" dirty="0"/>
              <a:t> Efficiency</a:t>
            </a:r>
            <a:r>
              <a:rPr dirty="0"/>
              <a:t>:</a:t>
            </a:r>
            <a:r>
              <a:rPr lang="en-US" dirty="0"/>
              <a:t> Smart technologies can complement rammed earth’s thermal properties such as</a:t>
            </a:r>
            <a:r>
              <a:rPr dirty="0"/>
              <a:t> Solar </a:t>
            </a:r>
            <a:r>
              <a:rPr lang="en-US" dirty="0"/>
              <a:t>energy systems</a:t>
            </a:r>
            <a:r>
              <a:rPr dirty="0"/>
              <a:t>, </a:t>
            </a:r>
            <a:r>
              <a:rPr lang="en-US" dirty="0"/>
              <a:t>smart </a:t>
            </a:r>
            <a:r>
              <a:rPr dirty="0"/>
              <a:t>thermostats</a:t>
            </a:r>
            <a:r>
              <a:rPr lang="en-US" dirty="0"/>
              <a:t> and energy efficient appliances.</a:t>
            </a:r>
          </a:p>
          <a:p>
            <a:pPr marL="342900" indent="-342900" algn="just">
              <a:buFont typeface="Arial" panose="020B0604020202020204" pitchFamily="34" charset="0"/>
              <a:buChar char="•"/>
            </a:pPr>
            <a:r>
              <a:rPr lang="en-US" dirty="0"/>
              <a:t>Waste Management: Innovative systems can enhance sustainability such as Composting toilets, greywater recycling.</a:t>
            </a:r>
          </a:p>
          <a:p>
            <a:pPr marL="342900" indent="-342900" algn="just">
              <a:buFont typeface="Arial" panose="020B0604020202020204" pitchFamily="34" charset="0"/>
              <a:buChar char="•"/>
            </a:pPr>
            <a:r>
              <a:rPr lang="en-US" dirty="0"/>
              <a:t>Public Services C</a:t>
            </a:r>
            <a:r>
              <a:rPr dirty="0"/>
              <a:t>onnectivity:</a:t>
            </a:r>
            <a:r>
              <a:rPr lang="en-US" dirty="0"/>
              <a:t> Improved public services smart infrastructure can improve quality of life such as</a:t>
            </a:r>
            <a:r>
              <a:rPr dirty="0"/>
              <a:t> Internet-ready buildings</a:t>
            </a:r>
            <a:r>
              <a:rPr lang="en-US" dirty="0"/>
              <a:t>.</a:t>
            </a:r>
            <a:endParaRPr dirty="0"/>
          </a:p>
        </p:txBody>
      </p:sp>
      <p:sp>
        <p:nvSpPr>
          <p:cNvPr id="2" name="Title 1"/>
          <p:cNvSpPr>
            <a:spLocks noGrp="1"/>
          </p:cNvSpPr>
          <p:nvPr>
            <p:ph type="title"/>
          </p:nvPr>
        </p:nvSpPr>
        <p:spPr/>
        <p:txBody>
          <a:bodyPr/>
          <a:lstStyle/>
          <a:p>
            <a:r>
              <a:rPr dirty="0">
                <a:solidFill>
                  <a:srgbClr val="200F3A"/>
                </a:solidFill>
              </a:rPr>
              <a:t>Smart Infrastructure Integration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Project Management Approach</a:t>
            </a:r>
          </a:p>
        </p:txBody>
      </p:sp>
      <p:grpSp>
        <p:nvGrpSpPr>
          <p:cNvPr id="10" name="Group 9">
            <a:extLst>
              <a:ext uri="{FF2B5EF4-FFF2-40B4-BE49-F238E27FC236}">
                <a16:creationId xmlns:a16="http://schemas.microsoft.com/office/drawing/2014/main" id="{BEA2F80B-97BF-4C06-67E3-7387386A0712}"/>
              </a:ext>
            </a:extLst>
          </p:cNvPr>
          <p:cNvGrpSpPr/>
          <p:nvPr/>
        </p:nvGrpSpPr>
        <p:grpSpPr>
          <a:xfrm>
            <a:off x="6372882" y="1672790"/>
            <a:ext cx="5361918" cy="4626410"/>
            <a:chOff x="6372891" y="2126986"/>
            <a:chExt cx="2381642" cy="3633994"/>
          </a:xfrm>
          <a:scene3d>
            <a:camera prst="orthographicFront">
              <a:rot lat="0" lon="0" rev="0"/>
            </a:camera>
            <a:lightRig rig="soft" dir="t">
              <a:rot lat="0" lon="0" rev="0"/>
            </a:lightRig>
          </a:scene3d>
        </p:grpSpPr>
        <p:sp>
          <p:nvSpPr>
            <p:cNvPr id="7" name="Freeform: Shape 6">
              <a:extLst>
                <a:ext uri="{FF2B5EF4-FFF2-40B4-BE49-F238E27FC236}">
                  <a16:creationId xmlns:a16="http://schemas.microsoft.com/office/drawing/2014/main" id="{235F6FE6-44F0-ABE0-A1ED-BDB9C939AA70}"/>
                </a:ext>
              </a:extLst>
            </p:cNvPr>
            <p:cNvSpPr/>
            <p:nvPr/>
          </p:nvSpPr>
          <p:spPr>
            <a:xfrm>
              <a:off x="6372891" y="2126986"/>
              <a:ext cx="2381642" cy="1028131"/>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ln w="762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2166" tIns="272166" rIns="272166" bIns="272166" numCol="1" spcCol="1270" anchor="ctr" anchorCtr="0">
              <a:noAutofit/>
            </a:bodyPr>
            <a:lstStyle/>
            <a:p>
              <a:pPr lvl="0" algn="ctr" defTabSz="2444750">
                <a:spcBef>
                  <a:spcPct val="0"/>
                </a:spcBef>
              </a:pPr>
              <a:r>
                <a:rPr lang="en-US" sz="2400" b="1" i="1" dirty="0">
                  <a:solidFill>
                    <a:schemeClr val="tx1"/>
                  </a:solidFill>
                  <a:latin typeface="Aptos" panose="020B0004020202020204" pitchFamily="34" charset="0"/>
                </a:rPr>
                <a:t>Agile</a:t>
              </a:r>
            </a:p>
            <a:p>
              <a:pPr lvl="0" defTabSz="2444750">
                <a:spcBef>
                  <a:spcPct val="0"/>
                </a:spcBef>
              </a:pPr>
              <a:endParaRPr lang="en-US" sz="2400" kern="1200" dirty="0">
                <a:latin typeface="Aptos" panose="020B0004020202020204" pitchFamily="34" charset="0"/>
              </a:endParaRPr>
            </a:p>
            <a:p>
              <a:pPr lvl="0" algn="ctr" defTabSz="2444750">
                <a:spcBef>
                  <a:spcPct val="0"/>
                </a:spcBef>
              </a:pPr>
              <a:r>
                <a:rPr lang="en-US" sz="2200" i="1" kern="1200" dirty="0">
                  <a:latin typeface="Aptos" panose="020B0004020202020204" pitchFamily="34" charset="0"/>
                </a:rPr>
                <a:t> Flexible</a:t>
              </a:r>
              <a:r>
                <a:rPr lang="en-US" sz="2200" kern="1200" dirty="0">
                  <a:latin typeface="Aptos" panose="020B0004020202020204" pitchFamily="34" charset="0"/>
                </a:rPr>
                <a:t>               </a:t>
              </a:r>
              <a:r>
                <a:rPr lang="en-US" sz="2200" i="1" dirty="0">
                  <a:latin typeface="Aptos" panose="020B0004020202020204" pitchFamily="34" charset="0"/>
                </a:rPr>
                <a:t>Iterative</a:t>
              </a:r>
              <a:r>
                <a:rPr lang="en-US" sz="2200" dirty="0">
                  <a:latin typeface="Aptos" panose="020B0004020202020204" pitchFamily="34" charset="0"/>
                </a:rPr>
                <a:t>              </a:t>
              </a:r>
              <a:r>
                <a:rPr lang="en-US" sz="2200" i="1" kern="1200" dirty="0">
                  <a:latin typeface="Aptos" panose="020B0004020202020204" pitchFamily="34" charset="0"/>
                </a:rPr>
                <a:t>Planning</a:t>
              </a:r>
            </a:p>
          </p:txBody>
        </p:sp>
        <p:sp>
          <p:nvSpPr>
            <p:cNvPr id="12" name="Freeform: Shape 11">
              <a:extLst>
                <a:ext uri="{FF2B5EF4-FFF2-40B4-BE49-F238E27FC236}">
                  <a16:creationId xmlns:a16="http://schemas.microsoft.com/office/drawing/2014/main" id="{EF0DDB1E-AF05-80B1-64B6-C04A5E2B246B}"/>
                </a:ext>
              </a:extLst>
            </p:cNvPr>
            <p:cNvSpPr/>
            <p:nvPr/>
          </p:nvSpPr>
          <p:spPr>
            <a:xfrm>
              <a:off x="6372891" y="3429917"/>
              <a:ext cx="2381642" cy="1028131"/>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ln w="762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2166" tIns="272166" rIns="272166" bIns="272166" numCol="1" spcCol="1270" anchor="ctr" anchorCtr="0">
              <a:noAutofit/>
            </a:bodyPr>
            <a:lstStyle/>
            <a:p>
              <a:pPr lvl="0" algn="ctr" defTabSz="2444750">
                <a:spcBef>
                  <a:spcPct val="0"/>
                </a:spcBef>
              </a:pPr>
              <a:r>
                <a:rPr lang="en-US" sz="2400" b="1" i="1" dirty="0">
                  <a:solidFill>
                    <a:schemeClr val="tx1"/>
                  </a:solidFill>
                  <a:latin typeface="Aptos" panose="020B0004020202020204" pitchFamily="34" charset="0"/>
                </a:rPr>
                <a:t>Lean</a:t>
              </a:r>
            </a:p>
            <a:p>
              <a:pPr lvl="0" defTabSz="2444750">
                <a:spcBef>
                  <a:spcPct val="0"/>
                </a:spcBef>
              </a:pPr>
              <a:endParaRPr lang="en-US" sz="2400" kern="1200" dirty="0">
                <a:latin typeface="Aptos" panose="020B0004020202020204" pitchFamily="34" charset="0"/>
              </a:endParaRPr>
            </a:p>
            <a:p>
              <a:pPr lvl="0" algn="ctr" defTabSz="2444750">
                <a:spcBef>
                  <a:spcPct val="0"/>
                </a:spcBef>
              </a:pPr>
              <a:r>
                <a:rPr lang="en-US" sz="2200" i="1" kern="1200" dirty="0">
                  <a:latin typeface="Aptos" panose="020B0004020202020204" pitchFamily="34" charset="0"/>
                </a:rPr>
                <a:t> Minimize waste         Optimize resources</a:t>
              </a:r>
            </a:p>
          </p:txBody>
        </p:sp>
        <p:sp>
          <p:nvSpPr>
            <p:cNvPr id="13" name="Freeform: Shape 12">
              <a:extLst>
                <a:ext uri="{FF2B5EF4-FFF2-40B4-BE49-F238E27FC236}">
                  <a16:creationId xmlns:a16="http://schemas.microsoft.com/office/drawing/2014/main" id="{1903FEB2-D006-62CE-F6DC-E25CD2DC779E}"/>
                </a:ext>
              </a:extLst>
            </p:cNvPr>
            <p:cNvSpPr/>
            <p:nvPr/>
          </p:nvSpPr>
          <p:spPr>
            <a:xfrm>
              <a:off x="6372891" y="4732849"/>
              <a:ext cx="2381642" cy="1028131"/>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ln w="762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2166" tIns="272166" rIns="272166" bIns="272166" numCol="1" spcCol="1270" anchor="ctr" anchorCtr="0">
              <a:noAutofit/>
            </a:bodyPr>
            <a:lstStyle/>
            <a:p>
              <a:pPr lvl="0" algn="ctr" defTabSz="2444750">
                <a:spcBef>
                  <a:spcPct val="0"/>
                </a:spcBef>
              </a:pPr>
              <a:r>
                <a:rPr lang="en-US" sz="2400" b="1" i="1" dirty="0">
                  <a:solidFill>
                    <a:schemeClr val="tx1"/>
                  </a:solidFill>
                  <a:latin typeface="Aptos" panose="020B0004020202020204" pitchFamily="34" charset="0"/>
                </a:rPr>
                <a:t>PMI Frameworks</a:t>
              </a:r>
            </a:p>
            <a:p>
              <a:pPr lvl="0" defTabSz="2444750">
                <a:spcBef>
                  <a:spcPct val="0"/>
                </a:spcBef>
              </a:pPr>
              <a:endParaRPr lang="en-US" sz="2400" kern="1200" dirty="0">
                <a:latin typeface="Aptos" panose="020B0004020202020204" pitchFamily="34" charset="0"/>
              </a:endParaRPr>
            </a:p>
            <a:p>
              <a:pPr lvl="0" algn="ctr" defTabSz="2444750">
                <a:spcBef>
                  <a:spcPct val="0"/>
                </a:spcBef>
              </a:pPr>
              <a:r>
                <a:rPr lang="en-US" sz="2200" i="1" kern="1200" dirty="0">
                  <a:latin typeface="Aptos" panose="020B0004020202020204" pitchFamily="34" charset="0"/>
                </a:rPr>
                <a:t>For control and quality</a:t>
              </a:r>
            </a:p>
          </p:txBody>
        </p:sp>
      </p:grpSp>
      <p:graphicFrame>
        <p:nvGraphicFramePr>
          <p:cNvPr id="11" name="Diagram 10">
            <a:extLst>
              <a:ext uri="{FF2B5EF4-FFF2-40B4-BE49-F238E27FC236}">
                <a16:creationId xmlns:a16="http://schemas.microsoft.com/office/drawing/2014/main" id="{8F5EA2C2-CA95-E6E0-1F46-6AD654563D83}"/>
              </a:ext>
            </a:extLst>
          </p:cNvPr>
          <p:cNvGraphicFramePr/>
          <p:nvPr>
            <p:extLst>
              <p:ext uri="{D42A27DB-BD31-4B8C-83A1-F6EECF244321}">
                <p14:modId xmlns:p14="http://schemas.microsoft.com/office/powerpoint/2010/main" val="796203330"/>
              </p:ext>
            </p:extLst>
          </p:nvPr>
        </p:nvGraphicFramePr>
        <p:xfrm>
          <a:off x="457200" y="2133881"/>
          <a:ext cx="5361918" cy="3454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a:xfrm>
            <a:off x="457200" y="2099735"/>
            <a:ext cx="11277600" cy="3166532"/>
          </a:xfrm>
        </p:spPr>
        <p:txBody>
          <a:bodyPr/>
          <a:lstStyle/>
          <a:p>
            <a:pPr algn="just"/>
            <a:r>
              <a:rPr lang="en-US" dirty="0"/>
              <a:t>To maximize rammed earth’s impact in Ghana, the following strategies are proposed:</a:t>
            </a:r>
          </a:p>
          <a:p>
            <a:pPr algn="just"/>
            <a:endParaRPr lang="en-US" dirty="0"/>
          </a:p>
          <a:p>
            <a:pPr marL="342900" indent="-342900" algn="just">
              <a:buFont typeface="Arial" panose="020B0604020202020204" pitchFamily="34" charset="0"/>
              <a:buChar char="•"/>
            </a:pPr>
            <a:r>
              <a:rPr lang="en-US" dirty="0"/>
              <a:t>Material</a:t>
            </a:r>
            <a:r>
              <a:rPr dirty="0"/>
              <a:t> </a:t>
            </a:r>
            <a:r>
              <a:rPr lang="en-US" dirty="0"/>
              <a:t>T</a:t>
            </a:r>
            <a:r>
              <a:rPr dirty="0"/>
              <a:t>esting </a:t>
            </a:r>
            <a:r>
              <a:rPr lang="en-US" dirty="0"/>
              <a:t>and</a:t>
            </a:r>
            <a:r>
              <a:rPr dirty="0"/>
              <a:t> </a:t>
            </a:r>
            <a:r>
              <a:rPr lang="en-US" dirty="0"/>
              <a:t>O</a:t>
            </a:r>
            <a:r>
              <a:rPr dirty="0"/>
              <a:t>ptimization</a:t>
            </a:r>
            <a:r>
              <a:rPr lang="en-US" dirty="0"/>
              <a:t> – Conduct regional soil analyses to determine optimal mixes, ensuring structural integrity and weather resistance. </a:t>
            </a:r>
            <a:endParaRPr dirty="0"/>
          </a:p>
          <a:p>
            <a:pPr marL="342900" indent="-342900" algn="just">
              <a:buFont typeface="Arial" panose="020B0604020202020204" pitchFamily="34" charset="0"/>
              <a:buChar char="•"/>
            </a:pPr>
            <a:r>
              <a:rPr lang="en-US" dirty="0"/>
              <a:t>Training Programs –  Establish workshops, such as those planned by Hive Earth, to train architects and builders in rammed earth technologies. </a:t>
            </a:r>
            <a:endParaRPr dirty="0"/>
          </a:p>
          <a:p>
            <a:pPr marL="342900" indent="-342900" algn="just">
              <a:buFont typeface="Arial" panose="020B0604020202020204" pitchFamily="34" charset="0"/>
              <a:buChar char="•"/>
            </a:pPr>
            <a:r>
              <a:rPr dirty="0"/>
              <a:t>Urban </a:t>
            </a:r>
            <a:r>
              <a:rPr lang="en-US" dirty="0"/>
              <a:t>and</a:t>
            </a:r>
            <a:r>
              <a:rPr dirty="0"/>
              <a:t> </a:t>
            </a:r>
            <a:r>
              <a:rPr lang="en-US" dirty="0"/>
              <a:t>R</a:t>
            </a:r>
            <a:r>
              <a:rPr dirty="0"/>
              <a:t>ural </a:t>
            </a:r>
            <a:r>
              <a:rPr lang="en-US" dirty="0"/>
              <a:t>P</a:t>
            </a:r>
            <a:r>
              <a:rPr dirty="0"/>
              <a:t>ilot </a:t>
            </a:r>
            <a:r>
              <a:rPr lang="en-US" dirty="0"/>
              <a:t>P</a:t>
            </a:r>
            <a:r>
              <a:rPr dirty="0"/>
              <a:t>rojects</a:t>
            </a:r>
            <a:r>
              <a:rPr lang="en-US" dirty="0"/>
              <a:t> – Build model homes and public structures in urban and rural areas to demonstrate feasibility and attract investment.</a:t>
            </a:r>
            <a:endParaRPr dirty="0"/>
          </a:p>
          <a:p>
            <a:pPr algn="just"/>
            <a:endParaRPr dirty="0"/>
          </a:p>
        </p:txBody>
      </p:sp>
      <p:sp>
        <p:nvSpPr>
          <p:cNvPr id="2" name="Title 1"/>
          <p:cNvSpPr>
            <a:spLocks noGrp="1"/>
          </p:cNvSpPr>
          <p:nvPr>
            <p:ph type="title"/>
          </p:nvPr>
        </p:nvSpPr>
        <p:spPr/>
        <p:txBody>
          <a:bodyPr/>
          <a:lstStyle/>
          <a:p>
            <a:r>
              <a:rPr dirty="0"/>
              <a:t>Implementation Strategies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8A78A8-F49D-BEF5-CC80-F5C63055D91C}"/>
              </a:ext>
            </a:extLst>
          </p:cNvPr>
          <p:cNvSpPr>
            <a:spLocks noGrp="1"/>
          </p:cNvSpPr>
          <p:nvPr>
            <p:ph sz="quarter" idx="10"/>
          </p:nvPr>
        </p:nvSpPr>
        <p:spPr>
          <a:xfrm>
            <a:off x="457200" y="2119600"/>
            <a:ext cx="11277600" cy="3047998"/>
          </a:xfrm>
        </p:spPr>
        <p:txBody>
          <a:bodyPr/>
          <a:lstStyle/>
          <a:p>
            <a:pPr marL="342900" indent="-342900" algn="just">
              <a:buFont typeface="Arial" panose="020B0604020202020204" pitchFamily="34" charset="0"/>
              <a:buChar char="•"/>
            </a:pPr>
            <a:r>
              <a:rPr lang="en-US" dirty="0"/>
              <a:t>Policy and Incentive Alignment –  Advocate for government incentives, such as subsidies for sustainable construction and integrate rammed earth into national housing policies.</a:t>
            </a:r>
          </a:p>
          <a:p>
            <a:pPr algn="just"/>
            <a:endParaRPr lang="en-US" dirty="0"/>
          </a:p>
          <a:p>
            <a:pPr marL="342900" indent="-342900" algn="just">
              <a:buFont typeface="Arial" panose="020B0604020202020204" pitchFamily="34" charset="0"/>
              <a:buChar char="•"/>
            </a:pPr>
            <a:r>
              <a:rPr lang="en-US" dirty="0"/>
              <a:t>Architectural Innovation – Encourage collaborations between local architects and international experts to design modern rammed earth buildings that resonate with Ghanaian culture.</a:t>
            </a:r>
          </a:p>
          <a:p>
            <a:pPr algn="just"/>
            <a:endParaRPr lang="en-US" dirty="0"/>
          </a:p>
        </p:txBody>
      </p:sp>
      <p:sp>
        <p:nvSpPr>
          <p:cNvPr id="4" name="Title 3">
            <a:extLst>
              <a:ext uri="{FF2B5EF4-FFF2-40B4-BE49-F238E27FC236}">
                <a16:creationId xmlns:a16="http://schemas.microsoft.com/office/drawing/2014/main" id="{9F419DEB-FDC7-751B-603F-2187306C298E}"/>
              </a:ext>
            </a:extLst>
          </p:cNvPr>
          <p:cNvSpPr>
            <a:spLocks noGrp="1"/>
          </p:cNvSpPr>
          <p:nvPr>
            <p:ph type="title"/>
          </p:nvPr>
        </p:nvSpPr>
        <p:spPr/>
        <p:txBody>
          <a:bodyPr/>
          <a:lstStyle/>
          <a:p>
            <a:r>
              <a:rPr lang="en-US" dirty="0"/>
              <a:t>Implementation Strategies</a:t>
            </a:r>
          </a:p>
        </p:txBody>
      </p:sp>
    </p:spTree>
    <p:extLst>
      <p:ext uri="{BB962C8B-B14F-4D97-AF65-F5344CB8AC3E}">
        <p14:creationId xmlns:p14="http://schemas.microsoft.com/office/powerpoint/2010/main" val="261222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760481BD-BA46-C79C-B233-B9955DD2AE80}"/>
              </a:ext>
            </a:extLst>
          </p:cNvPr>
          <p:cNvGraphicFramePr>
            <a:graphicFrameLocks noGrp="1"/>
          </p:cNvGraphicFramePr>
          <p:nvPr>
            <p:ph sz="quarter" idx="10"/>
            <p:extLst>
              <p:ext uri="{D42A27DB-BD31-4B8C-83A1-F6EECF244321}">
                <p14:modId xmlns:p14="http://schemas.microsoft.com/office/powerpoint/2010/main" val="744442562"/>
              </p:ext>
            </p:extLst>
          </p:nvPr>
        </p:nvGraphicFramePr>
        <p:xfrm>
          <a:off x="457200" y="1744134"/>
          <a:ext cx="11277600" cy="4329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t>Vision for the Future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Thank You / Q&amp;A</a:t>
            </a:r>
          </a:p>
        </p:txBody>
      </p:sp>
      <p:sp>
        <p:nvSpPr>
          <p:cNvPr id="3" name="Subtitle 2"/>
          <p:cNvSpPr>
            <a:spLocks noGrp="1"/>
          </p:cNvSpPr>
          <p:nvPr>
            <p:ph type="subTitle" idx="1"/>
          </p:nvPr>
        </p:nvSpPr>
        <p:spPr>
          <a:xfrm>
            <a:off x="457199" y="4733992"/>
            <a:ext cx="5641848" cy="1335732"/>
          </a:xfrm>
        </p:spPr>
        <p:txBody>
          <a:bodyPr/>
          <a:lstStyle/>
          <a:p>
            <a:r>
              <a:rPr dirty="0"/>
              <a:t>Let’s build Ghana’s future with earth – sustainably, affordably, beautifully.</a:t>
            </a:r>
          </a:p>
          <a:p>
            <a:r>
              <a:rPr dirty="0"/>
              <a:t>owususiaw1993@gmail.com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14" y="491468"/>
            <a:ext cx="5641848" cy="2437590"/>
          </a:xfrm>
        </p:spPr>
        <p:txBody>
          <a:bodyPr/>
          <a:lstStyle/>
          <a:p>
            <a:r>
              <a:rPr dirty="0"/>
              <a:t>Context &amp; Motivation</a:t>
            </a:r>
          </a:p>
        </p:txBody>
      </p:sp>
      <p:grpSp>
        <p:nvGrpSpPr>
          <p:cNvPr id="15" name="Group 14">
            <a:extLst>
              <a:ext uri="{FF2B5EF4-FFF2-40B4-BE49-F238E27FC236}">
                <a16:creationId xmlns:a16="http://schemas.microsoft.com/office/drawing/2014/main" id="{4AE1AD88-0898-6B0C-62AA-57D7C2D9AC62}"/>
              </a:ext>
            </a:extLst>
          </p:cNvPr>
          <p:cNvGrpSpPr/>
          <p:nvPr/>
        </p:nvGrpSpPr>
        <p:grpSpPr>
          <a:xfrm>
            <a:off x="461748" y="3598063"/>
            <a:ext cx="11200742" cy="2853136"/>
            <a:chOff x="-1089094" y="1617266"/>
            <a:chExt cx="7618501" cy="1811734"/>
          </a:xfrm>
          <a:scene3d>
            <a:camera prst="orthographicFront">
              <a:rot lat="0" lon="0" rev="0"/>
            </a:camera>
            <a:lightRig rig="soft" dir="t">
              <a:rot lat="0" lon="0" rev="0"/>
            </a:lightRig>
          </a:scene3d>
        </p:grpSpPr>
        <p:sp>
          <p:nvSpPr>
            <p:cNvPr id="9" name="Freeform: Shape 8">
              <a:extLst>
                <a:ext uri="{FF2B5EF4-FFF2-40B4-BE49-F238E27FC236}">
                  <a16:creationId xmlns:a16="http://schemas.microsoft.com/office/drawing/2014/main" id="{E360B835-816C-A2C7-2059-86699FF51088}"/>
                </a:ext>
              </a:extLst>
            </p:cNvPr>
            <p:cNvSpPr/>
            <p:nvPr/>
          </p:nvSpPr>
          <p:spPr>
            <a:xfrm>
              <a:off x="-1089094" y="1617266"/>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3582" tIns="313582" rIns="313582" bIns="313582" numCol="1" spcCol="1270" anchor="ctr" anchorCtr="0">
              <a:noAutofit/>
            </a:bodyPr>
            <a:lstStyle/>
            <a:p>
              <a:pPr algn="ctr" defTabSz="1689100">
                <a:lnSpc>
                  <a:spcPct val="90000"/>
                </a:lnSpc>
                <a:spcBef>
                  <a:spcPct val="0"/>
                </a:spcBef>
                <a:spcAft>
                  <a:spcPct val="35000"/>
                </a:spcAft>
              </a:pPr>
              <a:endParaRPr lang="en-US" sz="3600" b="1" dirty="0">
                <a:latin typeface="Aptos" panose="020B0004020202020204" pitchFamily="34" charset="0"/>
              </a:endParaRPr>
            </a:p>
            <a:p>
              <a:pPr algn="ctr" defTabSz="1689100">
                <a:lnSpc>
                  <a:spcPct val="90000"/>
                </a:lnSpc>
                <a:spcBef>
                  <a:spcPct val="0"/>
                </a:spcBef>
                <a:spcAft>
                  <a:spcPct val="35000"/>
                </a:spcAft>
              </a:pPr>
              <a:r>
                <a:rPr lang="en-US" sz="3600" b="1" i="1" dirty="0">
                  <a:latin typeface="Aptos" panose="020B0004020202020204" pitchFamily="34" charset="0"/>
                </a:rPr>
                <a:t>1.7 million</a:t>
              </a:r>
            </a:p>
            <a:p>
              <a:pPr algn="ctr" defTabSz="1689100">
                <a:lnSpc>
                  <a:spcPct val="90000"/>
                </a:lnSpc>
                <a:spcBef>
                  <a:spcPct val="0"/>
                </a:spcBef>
                <a:spcAft>
                  <a:spcPct val="35000"/>
                </a:spcAft>
              </a:pPr>
              <a:r>
                <a:rPr lang="en-US" sz="3600" b="1" i="1" dirty="0">
                  <a:latin typeface="Aptos" panose="020B0004020202020204" pitchFamily="34" charset="0"/>
                </a:rPr>
                <a:t> </a:t>
              </a:r>
              <a:r>
                <a:rPr lang="en-US" sz="2400" b="1" dirty="0">
                  <a:latin typeface="Aptos" panose="020B0004020202020204" pitchFamily="34" charset="0"/>
                </a:rPr>
                <a:t>housing unit deficit</a:t>
              </a:r>
            </a:p>
            <a:p>
              <a:pPr marL="0" lvl="0" indent="0" algn="ctr" defTabSz="1689100">
                <a:lnSpc>
                  <a:spcPct val="90000"/>
                </a:lnSpc>
                <a:spcBef>
                  <a:spcPct val="0"/>
                </a:spcBef>
                <a:spcAft>
                  <a:spcPct val="35000"/>
                </a:spcAft>
                <a:buNone/>
              </a:pPr>
              <a:endParaRPr lang="en-US" sz="2400" kern="1200" dirty="0">
                <a:latin typeface="Aptos" panose="020B0004020202020204" pitchFamily="34" charset="0"/>
              </a:endParaRPr>
            </a:p>
          </p:txBody>
        </p:sp>
        <p:sp>
          <p:nvSpPr>
            <p:cNvPr id="11" name="Freeform: Shape 10">
              <a:extLst>
                <a:ext uri="{FF2B5EF4-FFF2-40B4-BE49-F238E27FC236}">
                  <a16:creationId xmlns:a16="http://schemas.microsoft.com/office/drawing/2014/main" id="{CE05A880-E3E8-D945-9815-F544FF093CF7}"/>
                </a:ext>
              </a:extLst>
            </p:cNvPr>
            <p:cNvSpPr/>
            <p:nvPr/>
          </p:nvSpPr>
          <p:spPr>
            <a:xfrm>
              <a:off x="1860368" y="1617266"/>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3582" tIns="313582" rIns="313582" bIns="313582" numCol="1" spcCol="1270" anchor="ctr" anchorCtr="0">
              <a:noAutofit/>
            </a:bodyPr>
            <a:lstStyle/>
            <a:p>
              <a:pPr algn="ctr" defTabSz="1689100">
                <a:lnSpc>
                  <a:spcPct val="90000"/>
                </a:lnSpc>
                <a:spcBef>
                  <a:spcPct val="0"/>
                </a:spcBef>
                <a:spcAft>
                  <a:spcPct val="35000"/>
                </a:spcAft>
              </a:pPr>
              <a:endParaRPr lang="en-US" sz="2400" b="1" dirty="0">
                <a:latin typeface="Aptos" panose="020B0004020202020204" pitchFamily="34" charset="0"/>
              </a:endParaRPr>
            </a:p>
            <a:p>
              <a:pPr algn="ctr" defTabSz="1689100">
                <a:lnSpc>
                  <a:spcPct val="90000"/>
                </a:lnSpc>
                <a:spcBef>
                  <a:spcPct val="0"/>
                </a:spcBef>
                <a:spcAft>
                  <a:spcPct val="35000"/>
                </a:spcAft>
              </a:pPr>
              <a:r>
                <a:rPr lang="en-US" sz="2400" b="1" dirty="0">
                  <a:latin typeface="Aptos" panose="020B0004020202020204" pitchFamily="34" charset="0"/>
                </a:rPr>
                <a:t>Rising cost of cement, steel, and concrete</a:t>
              </a:r>
            </a:p>
            <a:p>
              <a:pPr marL="0" lvl="0" indent="0" algn="ctr" defTabSz="1689100">
                <a:lnSpc>
                  <a:spcPct val="90000"/>
                </a:lnSpc>
                <a:spcBef>
                  <a:spcPct val="0"/>
                </a:spcBef>
                <a:spcAft>
                  <a:spcPct val="35000"/>
                </a:spcAft>
                <a:buNone/>
              </a:pPr>
              <a:endParaRPr lang="en-US" sz="2400" kern="1200" dirty="0">
                <a:latin typeface="Aptos" panose="020B0004020202020204" pitchFamily="34" charset="0"/>
              </a:endParaRPr>
            </a:p>
          </p:txBody>
        </p:sp>
        <p:sp>
          <p:nvSpPr>
            <p:cNvPr id="13" name="Freeform: Shape 12">
              <a:extLst>
                <a:ext uri="{FF2B5EF4-FFF2-40B4-BE49-F238E27FC236}">
                  <a16:creationId xmlns:a16="http://schemas.microsoft.com/office/drawing/2014/main" id="{9AA5E4A3-E4FB-90B1-C9F0-D4E82849F46F}"/>
                </a:ext>
              </a:extLst>
            </p:cNvPr>
            <p:cNvSpPr/>
            <p:nvPr/>
          </p:nvSpPr>
          <p:spPr>
            <a:xfrm>
              <a:off x="4717673" y="1617266"/>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3582" tIns="313582" rIns="313582" bIns="313582" numCol="1" spcCol="1270" anchor="ctr" anchorCtr="0">
              <a:noAutofit/>
            </a:bodyPr>
            <a:lstStyle/>
            <a:p>
              <a:pPr algn="ctr" defTabSz="1689100">
                <a:lnSpc>
                  <a:spcPct val="90000"/>
                </a:lnSpc>
                <a:spcBef>
                  <a:spcPct val="0"/>
                </a:spcBef>
                <a:spcAft>
                  <a:spcPct val="35000"/>
                </a:spcAft>
              </a:pPr>
              <a:endParaRPr lang="en-US" sz="2400" b="1" dirty="0">
                <a:latin typeface="Aptos" panose="020B0004020202020204" pitchFamily="34" charset="0"/>
              </a:endParaRPr>
            </a:p>
            <a:p>
              <a:pPr algn="ctr" defTabSz="1689100">
                <a:lnSpc>
                  <a:spcPct val="90000"/>
                </a:lnSpc>
                <a:spcBef>
                  <a:spcPct val="0"/>
                </a:spcBef>
                <a:spcAft>
                  <a:spcPct val="35000"/>
                </a:spcAft>
              </a:pPr>
              <a:r>
                <a:rPr lang="en-US" sz="2400" b="1" dirty="0">
                  <a:latin typeface="Aptos" panose="020B0004020202020204" pitchFamily="34" charset="0"/>
                </a:rPr>
                <a:t>Demand for affordable and sustainable alternatives</a:t>
              </a:r>
            </a:p>
            <a:p>
              <a:pPr marL="0" lvl="0" indent="0" algn="ctr" defTabSz="1689100">
                <a:lnSpc>
                  <a:spcPct val="90000"/>
                </a:lnSpc>
                <a:spcBef>
                  <a:spcPct val="0"/>
                </a:spcBef>
                <a:spcAft>
                  <a:spcPct val="35000"/>
                </a:spcAft>
                <a:buNone/>
              </a:pPr>
              <a:endParaRPr lang="en-US" sz="2400" kern="1200" dirty="0">
                <a:latin typeface="Aptos" panose="020B0004020202020204" pitchFamily="34" charset="0"/>
              </a:endParaRPr>
            </a:p>
          </p:txBody>
        </p:sp>
      </p:grpSp>
      <p:cxnSp>
        <p:nvCxnSpPr>
          <p:cNvPr id="25" name="Straight Connector 24">
            <a:extLst>
              <a:ext uri="{FF2B5EF4-FFF2-40B4-BE49-F238E27FC236}">
                <a16:creationId xmlns:a16="http://schemas.microsoft.com/office/drawing/2014/main" id="{F52D68E6-1C18-74AC-FB9E-78AE9D37915F}"/>
              </a:ext>
            </a:extLst>
          </p:cNvPr>
          <p:cNvCxnSpPr>
            <a:cxnSpLocks/>
          </p:cNvCxnSpPr>
          <p:nvPr/>
        </p:nvCxnSpPr>
        <p:spPr>
          <a:xfrm>
            <a:off x="3471330" y="5024631"/>
            <a:ext cx="1016002" cy="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21FD1D-576B-A414-92C6-57622A42272E}"/>
              </a:ext>
            </a:extLst>
          </p:cNvPr>
          <p:cNvCxnSpPr>
            <a:cxnSpLocks/>
          </p:cNvCxnSpPr>
          <p:nvPr/>
        </p:nvCxnSpPr>
        <p:spPr>
          <a:xfrm>
            <a:off x="7772397" y="5024631"/>
            <a:ext cx="1016002" cy="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2DAC47-BD6C-416E-8A12-C6DAFC65509D}"/>
              </a:ext>
            </a:extLst>
          </p:cNvPr>
          <p:cNvSpPr>
            <a:spLocks noGrp="1"/>
          </p:cNvSpPr>
          <p:nvPr>
            <p:ph sz="quarter" idx="10"/>
          </p:nvPr>
        </p:nvSpPr>
        <p:spPr>
          <a:xfrm>
            <a:off x="457200" y="1175657"/>
            <a:ext cx="11277600" cy="4463145"/>
          </a:xfrm>
        </p:spPr>
        <p:txBody>
          <a:bodyPr vert="horz" lIns="0" tIns="0" rIns="0" bIns="0" rtlCol="0" anchor="t">
            <a:noAutofit/>
          </a:bodyPr>
          <a:lstStyle/>
          <a:p>
            <a:r>
              <a:rPr lang="en-GB" dirty="0"/>
              <a:t>Ghana faces a significant housing crisis with an estimated deficit of 1.7 million homes as of recent years, a figure that continues to grow due to rapid urbanisation and population growth. </a:t>
            </a:r>
          </a:p>
          <a:p>
            <a:endParaRPr lang="en-US" dirty="0"/>
          </a:p>
          <a:p>
            <a:r>
              <a:rPr lang="en-US" dirty="0"/>
              <a:t>Th</a:t>
            </a:r>
            <a:r>
              <a:rPr lang="en-GB" dirty="0"/>
              <a:t>is paper focuses on:</a:t>
            </a:r>
          </a:p>
          <a:p>
            <a:endParaRPr lang="en-GB" dirty="0"/>
          </a:p>
          <a:p>
            <a:pPr lvl="2"/>
            <a:r>
              <a:rPr lang="en-GB" sz="2400" dirty="0"/>
              <a:t>Material availability, construction techniques, economic benefits and challenges. </a:t>
            </a:r>
          </a:p>
          <a:p>
            <a:pPr lvl="2"/>
            <a:r>
              <a:rPr lang="en-GB" sz="2400" dirty="0"/>
              <a:t>Proposes a framework for widespread adoption and how project management methodologies can enhance implementation. </a:t>
            </a:r>
          </a:p>
          <a:p>
            <a:pPr lvl="2"/>
            <a:endParaRPr lang="en-US" dirty="0"/>
          </a:p>
          <a:p>
            <a:endParaRPr lang="en-US" dirty="0"/>
          </a:p>
        </p:txBody>
      </p:sp>
      <p:sp>
        <p:nvSpPr>
          <p:cNvPr id="28" name="Title 27"/>
          <p:cNvSpPr>
            <a:spLocks noGrp="1"/>
          </p:cNvSpPr>
          <p:nvPr>
            <p:ph type="title"/>
          </p:nvPr>
        </p:nvSpPr>
        <p:spPr>
          <a:xfrm>
            <a:off x="457200" y="425722"/>
            <a:ext cx="11277600" cy="443198"/>
          </a:xfrm>
        </p:spPr>
        <p:txBody>
          <a:bodyPr/>
          <a:lstStyle/>
          <a:p>
            <a:r>
              <a:rPr lang="en-GB" dirty="0"/>
              <a:t>Introduction</a:t>
            </a:r>
          </a:p>
        </p:txBody>
      </p:sp>
    </p:spTree>
    <p:extLst>
      <p:ext uri="{BB962C8B-B14F-4D97-AF65-F5344CB8AC3E}">
        <p14:creationId xmlns:p14="http://schemas.microsoft.com/office/powerpoint/2010/main" val="221440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140" y="390874"/>
            <a:ext cx="5641848" cy="2437590"/>
          </a:xfrm>
        </p:spPr>
        <p:txBody>
          <a:bodyPr/>
          <a:lstStyle/>
          <a:p>
            <a:r>
              <a:t>What is Rammed Earth Construction?</a:t>
            </a:r>
          </a:p>
        </p:txBody>
      </p:sp>
      <p:sp>
        <p:nvSpPr>
          <p:cNvPr id="3" name="Subtitle 2"/>
          <p:cNvSpPr>
            <a:spLocks noGrp="1"/>
          </p:cNvSpPr>
          <p:nvPr>
            <p:ph type="subTitle" idx="1"/>
          </p:nvPr>
        </p:nvSpPr>
        <p:spPr>
          <a:xfrm>
            <a:off x="423332" y="3578772"/>
            <a:ext cx="9853450" cy="1477328"/>
          </a:xfrm>
        </p:spPr>
        <p:txBody>
          <a:bodyPr/>
          <a:lstStyle/>
          <a:p>
            <a:pPr marL="342900" indent="-342900">
              <a:buFont typeface="Arial" panose="020B0604020202020204" pitchFamily="34" charset="0"/>
              <a:buChar char="•"/>
            </a:pPr>
            <a:r>
              <a:rPr dirty="0"/>
              <a:t>Uses compacted </a:t>
            </a:r>
            <a:r>
              <a:rPr lang="en-US" dirty="0"/>
              <a:t>clay and laterite,</a:t>
            </a:r>
            <a:r>
              <a:rPr dirty="0"/>
              <a:t> sand, gravel, and stabilizers</a:t>
            </a:r>
            <a:r>
              <a:rPr lang="en-US" dirty="0"/>
              <a:t>.                                </a:t>
            </a:r>
            <a:r>
              <a:rPr lang="en-US" b="1" dirty="0"/>
              <a:t>Stabilizers such as lime or cement.</a:t>
            </a:r>
            <a:endParaRPr b="1" dirty="0"/>
          </a:p>
          <a:p>
            <a:pPr marL="342900" indent="-342900">
              <a:buFont typeface="Arial" panose="020B0604020202020204" pitchFamily="34" charset="0"/>
              <a:buChar char="•"/>
            </a:pPr>
            <a:r>
              <a:rPr dirty="0"/>
              <a:t>Ancient method with modern relevance</a:t>
            </a:r>
            <a:r>
              <a:rPr lang="en-US" dirty="0"/>
              <a:t>. </a:t>
            </a:r>
            <a:endParaRPr dirty="0"/>
          </a:p>
          <a:p>
            <a:pPr marL="342900" indent="-342900">
              <a:buFont typeface="Arial" panose="020B0604020202020204" pitchFamily="34" charset="0"/>
              <a:buChar char="•"/>
            </a:pPr>
            <a:r>
              <a:rPr dirty="0"/>
              <a:t>Durable, low-carbon, thermally efficient</a:t>
            </a:r>
            <a:r>
              <a:rPr lang="en-US" dirty="0"/>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2DAC47-BD6C-416E-8A12-C6DAFC65509D}"/>
              </a:ext>
            </a:extLst>
          </p:cNvPr>
          <p:cNvSpPr>
            <a:spLocks noGrp="1"/>
          </p:cNvSpPr>
          <p:nvPr>
            <p:ph sz="quarter" idx="10"/>
          </p:nvPr>
        </p:nvSpPr>
        <p:spPr>
          <a:xfrm>
            <a:off x="457200" y="1555895"/>
            <a:ext cx="11277600" cy="3213796"/>
          </a:xfrm>
        </p:spPr>
        <p:txBody>
          <a:bodyPr vert="horz" lIns="0" tIns="0" rIns="0" bIns="0" rtlCol="0" anchor="t">
            <a:noAutofit/>
          </a:bodyPr>
          <a:lstStyle/>
          <a:p>
            <a:pPr algn="just"/>
            <a:r>
              <a:rPr lang="en-GB" dirty="0"/>
              <a:t>Ghana’s rammed earth technology dates back thousands of years with evidence of its use in ancient civilisations across Africa, Asia and Europe. In modern contexts, rammed earth has gained traction for its sustainability. It relies on locally sourced materials, reducing embodied energy and transportation costs and produces minimal waste. Its thermal properties also help regulate indoor temperatures.</a:t>
            </a:r>
          </a:p>
          <a:p>
            <a:pPr algn="just"/>
            <a:endParaRPr lang="en-GB" dirty="0"/>
          </a:p>
          <a:p>
            <a:pPr algn="just"/>
            <a:r>
              <a:rPr lang="en-GB" dirty="0"/>
              <a:t>However, challenges such as durability in high rainfall areas and limited awareness of the technique have hindered mainstream adoption in Ghana.</a:t>
            </a:r>
            <a:endParaRPr lang="en-US" dirty="0"/>
          </a:p>
          <a:p>
            <a:pPr algn="just"/>
            <a:endParaRPr lang="en-US" dirty="0"/>
          </a:p>
        </p:txBody>
      </p:sp>
      <p:sp>
        <p:nvSpPr>
          <p:cNvPr id="28" name="Title 27"/>
          <p:cNvSpPr>
            <a:spLocks noGrp="1"/>
          </p:cNvSpPr>
          <p:nvPr>
            <p:ph type="title"/>
          </p:nvPr>
        </p:nvSpPr>
        <p:spPr>
          <a:xfrm>
            <a:off x="457200" y="425722"/>
            <a:ext cx="11277600" cy="443198"/>
          </a:xfrm>
        </p:spPr>
        <p:txBody>
          <a:bodyPr/>
          <a:lstStyle/>
          <a:p>
            <a:r>
              <a:rPr lang="en-GB" dirty="0"/>
              <a:t>Background of Rammed Earth Technology</a:t>
            </a:r>
          </a:p>
        </p:txBody>
      </p:sp>
      <p:sp>
        <p:nvSpPr>
          <p:cNvPr id="5" name="Text Placeholder 4">
            <a:extLst>
              <a:ext uri="{FF2B5EF4-FFF2-40B4-BE49-F238E27FC236}">
                <a16:creationId xmlns:a16="http://schemas.microsoft.com/office/drawing/2014/main" id="{B911BB91-3F5E-EFDD-A109-75EEB921B07E}"/>
              </a:ext>
            </a:extLst>
          </p:cNvPr>
          <p:cNvSpPr>
            <a:spLocks noGrp="1"/>
          </p:cNvSpPr>
          <p:nvPr>
            <p:ph type="body" sz="quarter" idx="12"/>
          </p:nvPr>
        </p:nvSpPr>
        <p:spPr/>
        <p:txBody>
          <a:bodyPr/>
          <a:lstStyle/>
          <a:p>
            <a:r>
              <a:rPr lang="en-GB" dirty="0"/>
              <a:t> </a:t>
            </a:r>
            <a:endParaRPr lang="en-EE" dirty="0"/>
          </a:p>
        </p:txBody>
      </p:sp>
    </p:spTree>
    <p:extLst>
      <p:ext uri="{BB962C8B-B14F-4D97-AF65-F5344CB8AC3E}">
        <p14:creationId xmlns:p14="http://schemas.microsoft.com/office/powerpoint/2010/main" val="33438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656"/>
            <a:ext cx="11277600" cy="201263"/>
          </a:xfrm>
        </p:spPr>
        <p:txBody>
          <a:bodyPr/>
          <a:lstStyle/>
          <a:p>
            <a:r>
              <a:t>Material Availability in Ghana</a:t>
            </a:r>
          </a:p>
        </p:txBody>
      </p:sp>
      <p:sp>
        <p:nvSpPr>
          <p:cNvPr id="3" name="Subtitle 2"/>
          <p:cNvSpPr>
            <a:spLocks noGrp="1"/>
          </p:cNvSpPr>
          <p:nvPr>
            <p:ph type="body" sz="quarter" idx="12"/>
          </p:nvPr>
        </p:nvSpPr>
        <p:spPr>
          <a:xfrm>
            <a:off x="457200" y="2174893"/>
            <a:ext cx="11277608" cy="3185487"/>
          </a:xfrm>
        </p:spPr>
        <p:txBody>
          <a:bodyPr/>
          <a:lstStyle/>
          <a:p>
            <a:pPr marL="342900" indent="-342900" algn="just">
              <a:buFont typeface="Arial" panose="020B0604020202020204" pitchFamily="34" charset="0"/>
              <a:buChar char="•"/>
            </a:pPr>
            <a:r>
              <a:rPr sz="2400" dirty="0">
                <a:solidFill>
                  <a:schemeClr val="tx1"/>
                </a:solidFill>
              </a:rPr>
              <a:t>Clay </a:t>
            </a:r>
            <a:r>
              <a:rPr lang="en-US" sz="2400" dirty="0">
                <a:solidFill>
                  <a:schemeClr val="tx1"/>
                </a:solidFill>
              </a:rPr>
              <a:t>and</a:t>
            </a:r>
            <a:r>
              <a:rPr sz="2400" dirty="0">
                <a:solidFill>
                  <a:schemeClr val="tx1"/>
                </a:solidFill>
              </a:rPr>
              <a:t> Laterite – </a:t>
            </a:r>
            <a:r>
              <a:rPr lang="en-US" sz="2400" dirty="0">
                <a:solidFill>
                  <a:schemeClr val="tx1"/>
                </a:solidFill>
              </a:rPr>
              <a:t>Found extensively across the country, particularly in the northern and central regions.</a:t>
            </a:r>
            <a:endParaRPr sz="2400" dirty="0">
              <a:solidFill>
                <a:schemeClr val="tx1"/>
              </a:solidFill>
            </a:endParaRPr>
          </a:p>
          <a:p>
            <a:pPr marL="342900" indent="-342900" algn="just">
              <a:buFont typeface="Arial" panose="020B0604020202020204" pitchFamily="34" charset="0"/>
              <a:buChar char="•"/>
            </a:pPr>
            <a:r>
              <a:rPr sz="2400" dirty="0">
                <a:solidFill>
                  <a:schemeClr val="tx1"/>
                </a:solidFill>
              </a:rPr>
              <a:t>Sand</a:t>
            </a:r>
            <a:r>
              <a:rPr lang="en-US" sz="2400" dirty="0">
                <a:solidFill>
                  <a:schemeClr val="tx1"/>
                </a:solidFill>
              </a:rPr>
              <a:t> </a:t>
            </a:r>
            <a:r>
              <a:rPr sz="2400" dirty="0">
                <a:solidFill>
                  <a:schemeClr val="tx1"/>
                </a:solidFill>
              </a:rPr>
              <a:t>–</a:t>
            </a:r>
            <a:r>
              <a:rPr lang="en-US" sz="2400" dirty="0">
                <a:solidFill>
                  <a:schemeClr val="tx1"/>
                </a:solidFill>
              </a:rPr>
              <a:t> R</a:t>
            </a:r>
            <a:r>
              <a:rPr sz="2400" dirty="0">
                <a:solidFill>
                  <a:schemeClr val="tx1"/>
                </a:solidFill>
              </a:rPr>
              <a:t>iver</a:t>
            </a:r>
            <a:r>
              <a:rPr lang="en-US" sz="2400" dirty="0">
                <a:solidFill>
                  <a:schemeClr val="tx1"/>
                </a:solidFill>
              </a:rPr>
              <a:t>beds</a:t>
            </a:r>
            <a:r>
              <a:rPr sz="2400" dirty="0">
                <a:solidFill>
                  <a:schemeClr val="tx1"/>
                </a:solidFill>
              </a:rPr>
              <a:t> and coast</a:t>
            </a:r>
            <a:r>
              <a:rPr lang="en-US" sz="2400" dirty="0">
                <a:solidFill>
                  <a:schemeClr val="tx1"/>
                </a:solidFill>
              </a:rPr>
              <a:t>al areas supply ample sand, which enhances the comprehensive strength of rammed earth mixes.</a:t>
            </a:r>
          </a:p>
          <a:p>
            <a:pPr marL="342900" indent="-342900" algn="just">
              <a:buFont typeface="Arial" panose="020B0604020202020204" pitchFamily="34" charset="0"/>
              <a:buChar char="•"/>
            </a:pPr>
            <a:r>
              <a:rPr lang="en-US" sz="2400" dirty="0">
                <a:solidFill>
                  <a:schemeClr val="tx1"/>
                </a:solidFill>
              </a:rPr>
              <a:t>Gravel –  Naturally occurring in many regions, gravel can be incorporated to improve structural stability.</a:t>
            </a:r>
            <a:endParaRPr sz="2400" dirty="0">
              <a:solidFill>
                <a:schemeClr val="tx1"/>
              </a:solidFill>
            </a:endParaRPr>
          </a:p>
          <a:p>
            <a:pPr marL="342900" indent="-342900" algn="just">
              <a:buFont typeface="Arial" panose="020B0604020202020204" pitchFamily="34" charset="0"/>
              <a:buChar char="•"/>
            </a:pPr>
            <a:r>
              <a:rPr lang="en-US" sz="2400" dirty="0">
                <a:solidFill>
                  <a:schemeClr val="tx1"/>
                </a:solidFill>
              </a:rPr>
              <a:t>Stabilizers</a:t>
            </a:r>
            <a:r>
              <a:rPr sz="2400" dirty="0">
                <a:solidFill>
                  <a:schemeClr val="tx1"/>
                </a:solidFill>
              </a:rPr>
              <a:t> – </a:t>
            </a:r>
            <a:r>
              <a:rPr lang="en-US" sz="2400" dirty="0">
                <a:solidFill>
                  <a:schemeClr val="tx1"/>
                </a:solidFill>
              </a:rPr>
              <a:t>While traditional rammed earth used natural stabilizers like plant fibers. Modern applications often incorporate small amounts of cement or lime.</a:t>
            </a:r>
            <a:endParaRPr sz="24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Case Study: Hive Earth</a:t>
            </a:r>
          </a:p>
        </p:txBody>
      </p:sp>
      <p:sp>
        <p:nvSpPr>
          <p:cNvPr id="3" name="Subtitle 2"/>
          <p:cNvSpPr>
            <a:spLocks noGrp="1"/>
          </p:cNvSpPr>
          <p:nvPr>
            <p:ph type="body" sz="quarter" idx="12"/>
          </p:nvPr>
        </p:nvSpPr>
        <p:spPr>
          <a:xfrm>
            <a:off x="254000" y="1579061"/>
            <a:ext cx="4579529" cy="5075745"/>
          </a:xfrm>
        </p:spPr>
        <p:txBody>
          <a:bodyPr/>
          <a:lstStyle/>
          <a:p>
            <a:pPr marL="342900" indent="-342900" algn="just">
              <a:buFont typeface="Arial" panose="020B0604020202020204" pitchFamily="34" charset="0"/>
              <a:buChar char="•"/>
            </a:pPr>
            <a:r>
              <a:rPr sz="2400" dirty="0">
                <a:solidFill>
                  <a:schemeClr val="tx1"/>
                </a:solidFill>
              </a:rPr>
              <a:t>Founded in 2016 by Joelle Eyeson</a:t>
            </a:r>
            <a:r>
              <a:rPr lang="en-US" sz="2400" dirty="0">
                <a:solidFill>
                  <a:schemeClr val="tx1"/>
                </a:solidFill>
              </a:rPr>
              <a:t>.</a:t>
            </a:r>
            <a:endParaRPr sz="2400" dirty="0">
              <a:solidFill>
                <a:schemeClr val="tx1"/>
              </a:solidFill>
            </a:endParaRPr>
          </a:p>
          <a:p>
            <a:pPr marL="342900" indent="-342900" algn="just">
              <a:buFont typeface="Arial" panose="020B0604020202020204" pitchFamily="34" charset="0"/>
              <a:buChar char="•"/>
            </a:pPr>
            <a:r>
              <a:rPr sz="2400" dirty="0">
                <a:solidFill>
                  <a:schemeClr val="tx1"/>
                </a:solidFill>
              </a:rPr>
              <a:t>Builds $5,000 homes with loca</a:t>
            </a:r>
            <a:r>
              <a:rPr lang="en-US" sz="2400" dirty="0">
                <a:solidFill>
                  <a:schemeClr val="tx1"/>
                </a:solidFill>
              </a:rPr>
              <a:t>l</a:t>
            </a:r>
            <a:r>
              <a:rPr sz="2400" dirty="0">
                <a:solidFill>
                  <a:schemeClr val="tx1"/>
                </a:solidFill>
              </a:rPr>
              <a:t>l</a:t>
            </a:r>
            <a:r>
              <a:rPr lang="en-US" sz="2400" dirty="0">
                <a:solidFill>
                  <a:schemeClr val="tx1"/>
                </a:solidFill>
              </a:rPr>
              <a:t>y sourced</a:t>
            </a:r>
            <a:r>
              <a:rPr sz="2400" dirty="0">
                <a:solidFill>
                  <a:schemeClr val="tx1"/>
                </a:solidFill>
              </a:rPr>
              <a:t> clay</a:t>
            </a:r>
            <a:r>
              <a:rPr lang="en-US" sz="2400" dirty="0">
                <a:solidFill>
                  <a:schemeClr val="tx1"/>
                </a:solidFill>
              </a:rPr>
              <a:t>, </a:t>
            </a:r>
            <a:r>
              <a:rPr sz="2400" dirty="0">
                <a:solidFill>
                  <a:schemeClr val="tx1"/>
                </a:solidFill>
              </a:rPr>
              <a:t>laterite</a:t>
            </a:r>
            <a:r>
              <a:rPr lang="en-US" sz="2400" dirty="0">
                <a:solidFill>
                  <a:schemeClr val="tx1"/>
                </a:solidFill>
              </a:rPr>
              <a:t> and sand stabilized with 5% cement or lime. </a:t>
            </a:r>
            <a:r>
              <a:rPr sz="2400" dirty="0">
                <a:solidFill>
                  <a:schemeClr val="tx1"/>
                </a:solidFill>
              </a:rPr>
              <a:t> </a:t>
            </a:r>
          </a:p>
          <a:p>
            <a:pPr marL="342900" indent="-342900" algn="just">
              <a:buFont typeface="Arial" panose="020B0604020202020204" pitchFamily="34" charset="0"/>
              <a:buChar char="•"/>
            </a:pPr>
            <a:r>
              <a:rPr lang="en-US" sz="2400" dirty="0">
                <a:solidFill>
                  <a:schemeClr val="tx1"/>
                </a:solidFill>
              </a:rPr>
              <a:t>These homes feature visually striking walls with natural wave-like patterns, showcasing rammed earth’s aesthetic versatility. </a:t>
            </a:r>
          </a:p>
          <a:p>
            <a:pPr marL="342900" indent="-342900" algn="just">
              <a:buSzPct val="100000"/>
              <a:buFont typeface="Arial" panose="020B0604020202020204" pitchFamily="34" charset="0"/>
              <a:buChar char="•"/>
            </a:pPr>
            <a:r>
              <a:rPr lang="en-US" sz="2400" dirty="0">
                <a:solidFill>
                  <a:schemeClr val="tx1"/>
                </a:solidFill>
              </a:rPr>
              <a:t>L</a:t>
            </a:r>
            <a:r>
              <a:rPr sz="2400" dirty="0">
                <a:solidFill>
                  <a:schemeClr val="tx1"/>
                </a:solidFill>
              </a:rPr>
              <a:t>ow cost</a:t>
            </a:r>
            <a:r>
              <a:rPr lang="en-US" sz="2400" dirty="0">
                <a:solidFill>
                  <a:schemeClr val="tx1"/>
                </a:solidFill>
              </a:rPr>
              <a:t> due to materials being locally available.</a:t>
            </a:r>
            <a:endParaRPr sz="2400" dirty="0">
              <a:solidFill>
                <a:schemeClr val="tx1"/>
              </a:solidFill>
            </a:endParaRPr>
          </a:p>
        </p:txBody>
      </p:sp>
      <p:pic>
        <p:nvPicPr>
          <p:cNvPr id="5" name="Picture 4">
            <a:extLst>
              <a:ext uri="{FF2B5EF4-FFF2-40B4-BE49-F238E27FC236}">
                <a16:creationId xmlns:a16="http://schemas.microsoft.com/office/drawing/2014/main" id="{D1977296-F55A-1FC4-AA99-425D45FEF9D6}"/>
              </a:ext>
            </a:extLst>
          </p:cNvPr>
          <p:cNvPicPr>
            <a:picLocks noChangeAspect="1"/>
          </p:cNvPicPr>
          <p:nvPr/>
        </p:nvPicPr>
        <p:blipFill>
          <a:blip r:embed="rId2"/>
          <a:stretch>
            <a:fillRect/>
          </a:stretch>
        </p:blipFill>
        <p:spPr>
          <a:xfrm>
            <a:off x="5111433" y="1551527"/>
            <a:ext cx="3338293" cy="3754945"/>
          </a:xfrm>
          <a:prstGeom prst="rect">
            <a:avLst/>
          </a:prstGeom>
        </p:spPr>
      </p:pic>
      <p:sp>
        <p:nvSpPr>
          <p:cNvPr id="8" name="TextBox 7">
            <a:extLst>
              <a:ext uri="{FF2B5EF4-FFF2-40B4-BE49-F238E27FC236}">
                <a16:creationId xmlns:a16="http://schemas.microsoft.com/office/drawing/2014/main" id="{CA7EF24F-158E-A15A-46A4-BFB6B49EDB1F}"/>
              </a:ext>
            </a:extLst>
          </p:cNvPr>
          <p:cNvSpPr txBox="1"/>
          <p:nvPr/>
        </p:nvSpPr>
        <p:spPr>
          <a:xfrm>
            <a:off x="5111432" y="5388914"/>
            <a:ext cx="3338293" cy="1200329"/>
          </a:xfrm>
          <a:prstGeom prst="rect">
            <a:avLst/>
          </a:prstGeom>
          <a:noFill/>
        </p:spPr>
        <p:txBody>
          <a:bodyPr wrap="square">
            <a:spAutoFit/>
          </a:bodyPr>
          <a:lstStyle/>
          <a:p>
            <a:pPr algn="ctr"/>
            <a:r>
              <a:rPr lang="en-US" dirty="0">
                <a:latin typeface="Aptos" panose="020B0004020202020204" pitchFamily="34" charset="0"/>
              </a:rPr>
              <a:t>Locally sourced sand, which comes in different pigments and widely available</a:t>
            </a:r>
          </a:p>
          <a:p>
            <a:pPr algn="ctr"/>
            <a:r>
              <a:rPr lang="en-US" dirty="0">
                <a:latin typeface="Aptos" panose="020B0004020202020204" pitchFamily="34" charset="0"/>
              </a:rPr>
              <a:t>Photo credit: Hive Earth</a:t>
            </a:r>
            <a:endParaRPr lang="en-GB" dirty="0">
              <a:latin typeface="Aptos" panose="020B0004020202020204" pitchFamily="34" charset="0"/>
            </a:endParaRPr>
          </a:p>
        </p:txBody>
      </p:sp>
      <p:pic>
        <p:nvPicPr>
          <p:cNvPr id="12" name="Picture 11">
            <a:extLst>
              <a:ext uri="{FF2B5EF4-FFF2-40B4-BE49-F238E27FC236}">
                <a16:creationId xmlns:a16="http://schemas.microsoft.com/office/drawing/2014/main" id="{570F169B-021D-12C6-6723-A4B2A5C9A1CD}"/>
              </a:ext>
            </a:extLst>
          </p:cNvPr>
          <p:cNvPicPr>
            <a:picLocks noChangeAspect="1"/>
          </p:cNvPicPr>
          <p:nvPr/>
        </p:nvPicPr>
        <p:blipFill>
          <a:blip r:embed="rId3"/>
          <a:stretch>
            <a:fillRect/>
          </a:stretch>
        </p:blipFill>
        <p:spPr>
          <a:xfrm>
            <a:off x="8727628" y="1551526"/>
            <a:ext cx="3007172" cy="3754945"/>
          </a:xfrm>
          <a:prstGeom prst="rect">
            <a:avLst/>
          </a:prstGeom>
        </p:spPr>
      </p:pic>
      <p:sp>
        <p:nvSpPr>
          <p:cNvPr id="14" name="TextBox 13">
            <a:extLst>
              <a:ext uri="{FF2B5EF4-FFF2-40B4-BE49-F238E27FC236}">
                <a16:creationId xmlns:a16="http://schemas.microsoft.com/office/drawing/2014/main" id="{DFD90975-63A5-1FF7-9EE6-8C6185305A44}"/>
              </a:ext>
            </a:extLst>
          </p:cNvPr>
          <p:cNvSpPr txBox="1"/>
          <p:nvPr/>
        </p:nvSpPr>
        <p:spPr>
          <a:xfrm>
            <a:off x="8684368" y="5388914"/>
            <a:ext cx="3168963" cy="923330"/>
          </a:xfrm>
          <a:prstGeom prst="rect">
            <a:avLst/>
          </a:prstGeom>
          <a:noFill/>
        </p:spPr>
        <p:txBody>
          <a:bodyPr wrap="square">
            <a:spAutoFit/>
          </a:bodyPr>
          <a:lstStyle/>
          <a:p>
            <a:pPr algn="ctr"/>
            <a:r>
              <a:rPr lang="en-US" dirty="0">
                <a:latin typeface="Aptos" panose="020B0004020202020204" pitchFamily="34" charset="0"/>
              </a:rPr>
              <a:t>From sand to sustainable, affordable and beautiful</a:t>
            </a:r>
          </a:p>
          <a:p>
            <a:pPr algn="ctr"/>
            <a:r>
              <a:rPr lang="en-US" dirty="0">
                <a:latin typeface="Aptos" panose="020B0004020202020204" pitchFamily="34" charset="0"/>
              </a:rPr>
              <a:t>Photo credit: Hive Earth</a:t>
            </a:r>
            <a:endParaRPr lang="en-GB" dirty="0">
              <a:latin typeface="Aptos" panose="020B00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63EF7F-B84E-3DCA-E798-AD838176369A}"/>
              </a:ext>
            </a:extLst>
          </p:cNvPr>
          <p:cNvPicPr>
            <a:picLocks noChangeAspect="1"/>
          </p:cNvPicPr>
          <p:nvPr/>
        </p:nvPicPr>
        <p:blipFill>
          <a:blip r:embed="rId2"/>
          <a:stretch>
            <a:fillRect/>
          </a:stretch>
        </p:blipFill>
        <p:spPr>
          <a:xfrm>
            <a:off x="1210364" y="3776074"/>
            <a:ext cx="4716301" cy="3032724"/>
          </a:xfrm>
          <a:prstGeom prst="rect">
            <a:avLst/>
          </a:prstGeom>
        </p:spPr>
      </p:pic>
      <p:pic>
        <p:nvPicPr>
          <p:cNvPr id="15" name="Picture 14">
            <a:extLst>
              <a:ext uri="{FF2B5EF4-FFF2-40B4-BE49-F238E27FC236}">
                <a16:creationId xmlns:a16="http://schemas.microsoft.com/office/drawing/2014/main" id="{A148F701-3B9E-CFF7-D751-96B71B8D18BF}"/>
              </a:ext>
            </a:extLst>
          </p:cNvPr>
          <p:cNvPicPr>
            <a:picLocks noChangeAspect="1"/>
          </p:cNvPicPr>
          <p:nvPr/>
        </p:nvPicPr>
        <p:blipFill>
          <a:blip r:embed="rId3"/>
          <a:stretch>
            <a:fillRect/>
          </a:stretch>
        </p:blipFill>
        <p:spPr>
          <a:xfrm>
            <a:off x="1210365" y="1488476"/>
            <a:ext cx="4716302" cy="2802793"/>
          </a:xfrm>
          <a:prstGeom prst="rect">
            <a:avLst/>
          </a:prstGeom>
        </p:spPr>
      </p:pic>
      <p:pic>
        <p:nvPicPr>
          <p:cNvPr id="17" name="Picture 16">
            <a:extLst>
              <a:ext uri="{FF2B5EF4-FFF2-40B4-BE49-F238E27FC236}">
                <a16:creationId xmlns:a16="http://schemas.microsoft.com/office/drawing/2014/main" id="{72FFD8D2-133A-8E80-CA25-29752AFD8C90}"/>
              </a:ext>
            </a:extLst>
          </p:cNvPr>
          <p:cNvPicPr>
            <a:picLocks noChangeAspect="1"/>
          </p:cNvPicPr>
          <p:nvPr/>
        </p:nvPicPr>
        <p:blipFill>
          <a:blip r:embed="rId4"/>
          <a:stretch>
            <a:fillRect/>
          </a:stretch>
        </p:blipFill>
        <p:spPr>
          <a:xfrm>
            <a:off x="6129872" y="4165601"/>
            <a:ext cx="4978646" cy="2253791"/>
          </a:xfrm>
          <a:prstGeom prst="rect">
            <a:avLst/>
          </a:prstGeom>
        </p:spPr>
      </p:pic>
      <p:pic>
        <p:nvPicPr>
          <p:cNvPr id="19" name="Picture 18">
            <a:extLst>
              <a:ext uri="{FF2B5EF4-FFF2-40B4-BE49-F238E27FC236}">
                <a16:creationId xmlns:a16="http://schemas.microsoft.com/office/drawing/2014/main" id="{14F461AD-256F-094A-4C0C-2C97CCB60800}"/>
              </a:ext>
            </a:extLst>
          </p:cNvPr>
          <p:cNvPicPr>
            <a:picLocks noChangeAspect="1"/>
          </p:cNvPicPr>
          <p:nvPr/>
        </p:nvPicPr>
        <p:blipFill>
          <a:blip r:embed="rId5"/>
          <a:stretch>
            <a:fillRect/>
          </a:stretch>
        </p:blipFill>
        <p:spPr>
          <a:xfrm>
            <a:off x="6112692" y="1488476"/>
            <a:ext cx="4978646" cy="2802793"/>
          </a:xfrm>
          <a:prstGeom prst="rect">
            <a:avLst/>
          </a:prstGeom>
        </p:spPr>
      </p:pic>
      <p:sp>
        <p:nvSpPr>
          <p:cNvPr id="21" name="TextBox 20">
            <a:extLst>
              <a:ext uri="{FF2B5EF4-FFF2-40B4-BE49-F238E27FC236}">
                <a16:creationId xmlns:a16="http://schemas.microsoft.com/office/drawing/2014/main" id="{8EEE59DB-8D6B-3E14-2C24-B70423FC74C0}"/>
              </a:ext>
            </a:extLst>
          </p:cNvPr>
          <p:cNvSpPr txBox="1"/>
          <p:nvPr/>
        </p:nvSpPr>
        <p:spPr>
          <a:xfrm>
            <a:off x="6129872" y="6488668"/>
            <a:ext cx="2726261" cy="369332"/>
          </a:xfrm>
          <a:prstGeom prst="rect">
            <a:avLst/>
          </a:prstGeom>
          <a:noFill/>
        </p:spPr>
        <p:txBody>
          <a:bodyPr wrap="square">
            <a:spAutoFit/>
          </a:bodyPr>
          <a:lstStyle/>
          <a:p>
            <a:r>
              <a:rPr lang="en-US" dirty="0">
                <a:latin typeface="Aptos" panose="020B0004020202020204" pitchFamily="34" charset="0"/>
              </a:rPr>
              <a:t>Photo credit: Hive Earth</a:t>
            </a:r>
          </a:p>
        </p:txBody>
      </p:sp>
      <p:sp>
        <p:nvSpPr>
          <p:cNvPr id="22" name="Title 1">
            <a:extLst>
              <a:ext uri="{FF2B5EF4-FFF2-40B4-BE49-F238E27FC236}">
                <a16:creationId xmlns:a16="http://schemas.microsoft.com/office/drawing/2014/main" id="{90341145-8227-40B1-2962-AC4207CF1E2B}"/>
              </a:ext>
            </a:extLst>
          </p:cNvPr>
          <p:cNvSpPr>
            <a:spLocks noGrp="1"/>
          </p:cNvSpPr>
          <p:nvPr>
            <p:ph type="title"/>
          </p:nvPr>
        </p:nvSpPr>
        <p:spPr>
          <a:xfrm>
            <a:off x="457200" y="425722"/>
            <a:ext cx="11277600" cy="443198"/>
          </a:xfrm>
        </p:spPr>
        <p:txBody>
          <a:bodyPr/>
          <a:lstStyle/>
          <a:p>
            <a:r>
              <a:rPr dirty="0"/>
              <a:t>Case Study: Hive Earth</a:t>
            </a:r>
          </a:p>
        </p:txBody>
      </p:sp>
    </p:spTree>
    <p:extLst>
      <p:ext uri="{BB962C8B-B14F-4D97-AF65-F5344CB8AC3E}">
        <p14:creationId xmlns:p14="http://schemas.microsoft.com/office/powerpoint/2010/main" val="2030818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09EB-CA67-52A8-C374-37B061D91BDC}"/>
              </a:ext>
            </a:extLst>
          </p:cNvPr>
          <p:cNvSpPr>
            <a:spLocks noGrp="1"/>
          </p:cNvSpPr>
          <p:nvPr>
            <p:ph type="title"/>
          </p:nvPr>
        </p:nvSpPr>
        <p:spPr/>
        <p:txBody>
          <a:bodyPr/>
          <a:lstStyle/>
          <a:p>
            <a:r>
              <a:rPr lang="en-US" dirty="0"/>
              <a:t>Rammed Earth</a:t>
            </a:r>
          </a:p>
        </p:txBody>
      </p:sp>
      <p:sp>
        <p:nvSpPr>
          <p:cNvPr id="3" name="Text Placeholder 2">
            <a:extLst>
              <a:ext uri="{FF2B5EF4-FFF2-40B4-BE49-F238E27FC236}">
                <a16:creationId xmlns:a16="http://schemas.microsoft.com/office/drawing/2014/main" id="{7AB26F45-348C-5501-BC7D-7712BC9E2759}"/>
              </a:ext>
            </a:extLst>
          </p:cNvPr>
          <p:cNvSpPr>
            <a:spLocks noGrp="1"/>
          </p:cNvSpPr>
          <p:nvPr>
            <p:ph type="body" sz="quarter" idx="12"/>
          </p:nvPr>
        </p:nvSpPr>
        <p:spPr/>
        <p:txBody>
          <a:bodyPr/>
          <a:lstStyle/>
          <a:p>
            <a:r>
              <a:rPr lang="en-US" dirty="0"/>
              <a:t>Other Uses of Rammed Earth in Building</a:t>
            </a:r>
          </a:p>
        </p:txBody>
      </p:sp>
      <p:pic>
        <p:nvPicPr>
          <p:cNvPr id="7" name="Picture 6">
            <a:extLst>
              <a:ext uri="{FF2B5EF4-FFF2-40B4-BE49-F238E27FC236}">
                <a16:creationId xmlns:a16="http://schemas.microsoft.com/office/drawing/2014/main" id="{5BE5D95E-5AE0-8C03-29A5-BE04D90F3889}"/>
              </a:ext>
            </a:extLst>
          </p:cNvPr>
          <p:cNvPicPr>
            <a:picLocks noChangeAspect="1"/>
          </p:cNvPicPr>
          <p:nvPr/>
        </p:nvPicPr>
        <p:blipFill>
          <a:blip r:embed="rId2"/>
          <a:stretch>
            <a:fillRect/>
          </a:stretch>
        </p:blipFill>
        <p:spPr>
          <a:xfrm>
            <a:off x="8247292" y="1973267"/>
            <a:ext cx="3487508" cy="2911466"/>
          </a:xfrm>
          <a:prstGeom prst="rect">
            <a:avLst/>
          </a:prstGeom>
        </p:spPr>
      </p:pic>
      <p:pic>
        <p:nvPicPr>
          <p:cNvPr id="5" name="Picture 4">
            <a:extLst>
              <a:ext uri="{FF2B5EF4-FFF2-40B4-BE49-F238E27FC236}">
                <a16:creationId xmlns:a16="http://schemas.microsoft.com/office/drawing/2014/main" id="{70A482B5-AD2A-C1BF-06A4-26743A632A0B}"/>
              </a:ext>
            </a:extLst>
          </p:cNvPr>
          <p:cNvPicPr>
            <a:picLocks noChangeAspect="1"/>
          </p:cNvPicPr>
          <p:nvPr/>
        </p:nvPicPr>
        <p:blipFill>
          <a:blip r:embed="rId3"/>
          <a:stretch>
            <a:fillRect/>
          </a:stretch>
        </p:blipFill>
        <p:spPr>
          <a:xfrm>
            <a:off x="4217159" y="1973266"/>
            <a:ext cx="3487508" cy="2911467"/>
          </a:xfrm>
          <a:prstGeom prst="rect">
            <a:avLst/>
          </a:prstGeom>
        </p:spPr>
      </p:pic>
      <p:pic>
        <p:nvPicPr>
          <p:cNvPr id="4" name="Picture 3">
            <a:extLst>
              <a:ext uri="{FF2B5EF4-FFF2-40B4-BE49-F238E27FC236}">
                <a16:creationId xmlns:a16="http://schemas.microsoft.com/office/drawing/2014/main" id="{3359F2BE-3DDF-2E3B-9FAA-3EDAB38F1E2F}"/>
              </a:ext>
            </a:extLst>
          </p:cNvPr>
          <p:cNvPicPr>
            <a:picLocks noChangeAspect="1"/>
          </p:cNvPicPr>
          <p:nvPr/>
        </p:nvPicPr>
        <p:blipFill>
          <a:blip r:embed="rId4"/>
          <a:stretch>
            <a:fillRect/>
          </a:stretch>
        </p:blipFill>
        <p:spPr>
          <a:xfrm>
            <a:off x="457200" y="1973266"/>
            <a:ext cx="3487509" cy="2911467"/>
          </a:xfrm>
          <a:prstGeom prst="rect">
            <a:avLst/>
          </a:prstGeom>
        </p:spPr>
      </p:pic>
      <p:sp>
        <p:nvSpPr>
          <p:cNvPr id="8" name="TextBox 7">
            <a:extLst>
              <a:ext uri="{FF2B5EF4-FFF2-40B4-BE49-F238E27FC236}">
                <a16:creationId xmlns:a16="http://schemas.microsoft.com/office/drawing/2014/main" id="{77DB1042-265C-042F-780A-668F6802A7C0}"/>
              </a:ext>
            </a:extLst>
          </p:cNvPr>
          <p:cNvSpPr txBox="1"/>
          <p:nvPr/>
        </p:nvSpPr>
        <p:spPr>
          <a:xfrm>
            <a:off x="457200" y="5248997"/>
            <a:ext cx="2641600" cy="369332"/>
          </a:xfrm>
          <a:prstGeom prst="rect">
            <a:avLst/>
          </a:prstGeom>
          <a:noFill/>
        </p:spPr>
        <p:txBody>
          <a:bodyPr wrap="square">
            <a:spAutoFit/>
          </a:bodyPr>
          <a:lstStyle/>
          <a:p>
            <a:r>
              <a:rPr lang="en-US" dirty="0"/>
              <a:t>Photo credit: Hive Earth</a:t>
            </a:r>
            <a:endParaRPr lang="en-GB" dirty="0"/>
          </a:p>
        </p:txBody>
      </p:sp>
    </p:spTree>
    <p:extLst>
      <p:ext uri="{BB962C8B-B14F-4D97-AF65-F5344CB8AC3E}">
        <p14:creationId xmlns:p14="http://schemas.microsoft.com/office/powerpoint/2010/main" val="3029091663"/>
      </p:ext>
    </p:extLst>
  </p:cSld>
  <p:clrMapOvr>
    <a:masterClrMapping/>
  </p:clrMapOvr>
</p:sld>
</file>

<file path=ppt/theme/theme1.xml><?xml version="1.0" encoding="utf-8"?>
<a:theme xmlns:a="http://schemas.openxmlformats.org/drawingml/2006/main" name="Covers and Dividers">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MI Template 2024">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System" displayName="System" id="f58b4700-ecd3-4f9a-a186-ba8aad603ab1" isdomainofvalue="False" dataSourceId="12edb699-614b-4281-a20e-a7dbd7fb3472"/>
</file>

<file path=customXml/item10.xml><?xml version="1.0" encoding="utf-8"?>
<?mso-contentType ?>
<FormTemplates xmlns="http://schemas.microsoft.com/sharepoint/v3/contenttype/forms">
  <Display>DocumentLibraryForm</Display>
  <Edit>DocumentLibraryForm</Edit>
  <New>DocumentLibraryForm</New>
</FormTemplates>
</file>

<file path=customXml/item2.xml><?xml version="1.0" encoding="utf-8"?>
<VariableListDefinition name="Computed" displayName="Computed" id="fc261583-9a1c-4bda-a22c-21331ea78bd9" isdomainofvalue="False" dataSourceId="fd293dac-0879-421c-a768-cfb9756f80eb"/>
</file>

<file path=customXml/item3.xml><?xml version="1.0" encoding="utf-8"?>
<VariableList UniqueId="fc261583-9a1c-4bda-a22c-21331ea78bd9" Name="Computed" ContentType="XML" MajorVersion="0" MinorVersion="1" isLocalCopy="False" IsBaseObject="False" DataSourceId="fd293dac-0879-421c-a768-cfb9756f80eb" DataSourceMajorVersion="0" DataSourceMinorVersion="1"/>
</file>

<file path=customXml/item4.xml><?xml version="1.0" encoding="utf-8"?>
<VariableList UniqueId="e3aa0556-318f-4cbd-9562-aa74ac30ffa7" Name="AD_HOC" ContentType="XML" MajorVersion="0" MinorVersion="1" isLocalCopy="False" IsBaseObject="False" DataSourceId="cba00697-9b16-43cd-801f-3eea4e32787d" DataSourceMajorVersion="0" DataSourceMinorVersion="1"/>
</file>

<file path=customXml/item5.xml><?xml version="1.0" encoding="utf-8"?>
<VariableList UniqueId="f58b4700-ecd3-4f9a-a186-ba8aad603ab1" Name="System" ContentType="XML" MajorVersion="0" MinorVersion="1" isLocalCopy="False" IsBaseObject="False" DataSourceId="12edb699-614b-4281-a20e-a7dbd7fb3472" DataSourceMajorVersion="0" DataSourceMinorVersion="1"/>
</file>

<file path=customXml/item6.xml><?xml version="1.0" encoding="utf-8"?>
<VariableListDefinition name="AD_HOC" displayName="AD_HOC" id="e3aa0556-318f-4cbd-9562-aa74ac30ffa7" isdomainofvalue="False" dataSourceId="cba00697-9b16-43cd-801f-3eea4e32787d"/>
</file>

<file path=customXml/item7.xml><?xml version="1.0" encoding="utf-8"?>
<AllExternalAdhocVariableMappings/>
</file>

<file path=customXml/item8.xml><?xml version="1.0" encoding="utf-8"?>
<ct:contentTypeSchema xmlns:ct="http://schemas.microsoft.com/office/2006/metadata/contentType" xmlns:ma="http://schemas.microsoft.com/office/2006/metadata/properties/metaAttributes" ct:_="" ma:_="" ma:contentTypeName="Document" ma:contentTypeID="0x0101009AA709DC6092514F998BCA49408B7DEA" ma:contentTypeVersion="20" ma:contentTypeDescription="Create a new document." ma:contentTypeScope="" ma:versionID="219624492cf2e6ca2017d60e3f2b5cfe">
  <xsd:schema xmlns:xsd="http://www.w3.org/2001/XMLSchema" xmlns:xs="http://www.w3.org/2001/XMLSchema" xmlns:p="http://schemas.microsoft.com/office/2006/metadata/properties" xmlns:ns2="82281d1c-0f8c-4fb8-8a49-bb83efec1f75" xmlns:ns3="83a16772-ca7a-4c1d-b43a-2356706efaa0" targetNamespace="http://schemas.microsoft.com/office/2006/metadata/properties" ma:root="true" ma:fieldsID="16d67a968e2072da510a21a2a3fddc4b" ns2:_="" ns3:_="">
    <xsd:import namespace="82281d1c-0f8c-4fb8-8a49-bb83efec1f75"/>
    <xsd:import namespace="83a16772-ca7a-4c1d-b43a-2356706efa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81d1c-0f8c-4fb8-8a49-bb83efec1f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1543a74-7519-499c-947a-c2233bcc19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a16772-ca7a-4c1d-b43a-2356706efaa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535568-c954-4826-bc94-58f5eaa16652}" ma:internalName="TaxCatchAll" ma:showField="CatchAllData" ma:web="83a16772-ca7a-4c1d-b43a-2356706efa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p:properties xmlns:p="http://schemas.microsoft.com/office/2006/metadata/properties" xmlns:xsi="http://www.w3.org/2001/XMLSchema-instance" xmlns:pc="http://schemas.microsoft.com/office/infopath/2007/PartnerControls">
  <documentManagement>
    <TaxCatchAll xmlns="83a16772-ca7a-4c1d-b43a-2356706efaa0" xsi:nil="true"/>
    <lcf76f155ced4ddcb4097134ff3c332f xmlns="82281d1c-0f8c-4fb8-8a49-bb83efec1f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589C16-23CD-4BA3-B7A5-DDDF673427B8}">
  <ds:schemaRefs/>
</ds:datastoreItem>
</file>

<file path=customXml/itemProps10.xml><?xml version="1.0" encoding="utf-8"?>
<ds:datastoreItem xmlns:ds="http://schemas.openxmlformats.org/officeDocument/2006/customXml" ds:itemID="{7C66A18F-5D2A-4799-9F8F-90793222BCFB}">
  <ds:schemaRefs>
    <ds:schemaRef ds:uri="http://schemas.microsoft.com/sharepoint/v3/contenttype/forms"/>
  </ds:schemaRefs>
</ds:datastoreItem>
</file>

<file path=customXml/itemProps2.xml><?xml version="1.0" encoding="utf-8"?>
<ds:datastoreItem xmlns:ds="http://schemas.openxmlformats.org/officeDocument/2006/customXml" ds:itemID="{A202549E-FC9E-42C2-8491-158F3743574C}">
  <ds:schemaRefs/>
</ds:datastoreItem>
</file>

<file path=customXml/itemProps3.xml><?xml version="1.0" encoding="utf-8"?>
<ds:datastoreItem xmlns:ds="http://schemas.openxmlformats.org/officeDocument/2006/customXml" ds:itemID="{D4B1E560-4D2D-4414-AA1B-B85ADBAB896E}">
  <ds:schemaRefs/>
</ds:datastoreItem>
</file>

<file path=customXml/itemProps4.xml><?xml version="1.0" encoding="utf-8"?>
<ds:datastoreItem xmlns:ds="http://schemas.openxmlformats.org/officeDocument/2006/customXml" ds:itemID="{66CE5828-C0E6-40F3-80D6-7140178D4241}">
  <ds:schemaRefs/>
</ds:datastoreItem>
</file>

<file path=customXml/itemProps5.xml><?xml version="1.0" encoding="utf-8"?>
<ds:datastoreItem xmlns:ds="http://schemas.openxmlformats.org/officeDocument/2006/customXml" ds:itemID="{32FBF46E-969D-43AC-8280-FE4A5F28D6A9}">
  <ds:schemaRefs/>
</ds:datastoreItem>
</file>

<file path=customXml/itemProps6.xml><?xml version="1.0" encoding="utf-8"?>
<ds:datastoreItem xmlns:ds="http://schemas.openxmlformats.org/officeDocument/2006/customXml" ds:itemID="{C7248E6C-867E-48F0-971B-8D6DD2435AAC}">
  <ds:schemaRefs/>
</ds:datastoreItem>
</file>

<file path=customXml/itemProps7.xml><?xml version="1.0" encoding="utf-8"?>
<ds:datastoreItem xmlns:ds="http://schemas.openxmlformats.org/officeDocument/2006/customXml" ds:itemID="{55C96B7D-B2C0-4075-855E-C312B05241B8}">
  <ds:schemaRefs/>
</ds:datastoreItem>
</file>

<file path=customXml/itemProps8.xml><?xml version="1.0" encoding="utf-8"?>
<ds:datastoreItem xmlns:ds="http://schemas.openxmlformats.org/officeDocument/2006/customXml" ds:itemID="{4529D3F4-600C-4CCE-BF21-2263BF412EF0}">
  <ds:schemaRefs>
    <ds:schemaRef ds:uri="http://schemas.microsoft.com/office/2006/metadata/contentType"/>
    <ds:schemaRef ds:uri="http://schemas.microsoft.com/office/2006/metadata/properties/metaAttributes"/>
    <ds:schemaRef ds:uri="http://www.w3.org/2000/xmlns/"/>
    <ds:schemaRef ds:uri="http://www.w3.org/2001/XMLSchema"/>
    <ds:schemaRef ds:uri="82281d1c-0f8c-4fb8-8a49-bb83efec1f75"/>
    <ds:schemaRef ds:uri="83a16772-ca7a-4c1d-b43a-2356706efaa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520A6D23-366C-44CC-ABC7-866D51D602F2}">
  <ds:schemaRefs>
    <ds:schemaRef ds:uri="http://schemas.microsoft.com/office/2006/metadata/properties"/>
    <ds:schemaRef ds:uri="http://www.w3.org/2000/xmlns/"/>
    <ds:schemaRef ds:uri="83a16772-ca7a-4c1d-b43a-2356706efaa0"/>
    <ds:schemaRef ds:uri="http://www.w3.org/2001/XMLSchema-instance"/>
    <ds:schemaRef ds:uri="82281d1c-0f8c-4fb8-8a49-bb83efec1f75"/>
    <ds:schemaRef ds:uri="http://schemas.microsoft.com/office/infopath/2007/PartnerControls"/>
  </ds:schemaRefs>
</ds:datastoreItem>
</file>

<file path=docMetadata/LabelInfo.xml><?xml version="1.0" encoding="utf-8"?>
<clbl:labelList xmlns:clbl="http://schemas.microsoft.com/office/2020/mipLabelMetadata">
  <clbl:label id="{efa022f4-2c02-46d8-b614-1b43989d652f}" enabled="0" method="" siteId="{efa022f4-2c02-46d8-b614-1b43989d652f}" removed="1"/>
</clbl:labelList>
</file>

<file path=docProps/app.xml><?xml version="1.0" encoding="utf-8"?>
<Properties xmlns="http://schemas.openxmlformats.org/officeDocument/2006/extended-properties" xmlns:vt="http://schemas.openxmlformats.org/officeDocument/2006/docPropsVTypes">
  <Template>Office Theme</Template>
  <TotalTime>3114</TotalTime>
  <Words>942</Words>
  <Application>Microsoft Office PowerPoint</Application>
  <PresentationFormat>Widescreen</PresentationFormat>
  <Paragraphs>102</Paragraphs>
  <Slides>17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Aptos Light</vt:lpstr>
      <vt:lpstr>Calibri</vt:lpstr>
      <vt:lpstr>Aptos</vt:lpstr>
      <vt:lpstr>Covers and Dividers</vt:lpstr>
      <vt:lpstr>PMI Template 2024</vt:lpstr>
      <vt:lpstr>Rammed Earth Construction in Ghana </vt:lpstr>
      <vt:lpstr>Context &amp; Motivation</vt:lpstr>
      <vt:lpstr>Introduction</vt:lpstr>
      <vt:lpstr>What is Rammed Earth Construction?</vt:lpstr>
      <vt:lpstr>Background of Rammed Earth Technology</vt:lpstr>
      <vt:lpstr>Material Availability in Ghana</vt:lpstr>
      <vt:lpstr>Case Study: Hive Earth</vt:lpstr>
      <vt:lpstr>Case Study: Hive Earth</vt:lpstr>
      <vt:lpstr>Rammed Earth</vt:lpstr>
      <vt:lpstr>Advantages of Rammed Earth in Ghana</vt:lpstr>
      <vt:lpstr>Challenges &amp; Solutions</vt:lpstr>
      <vt:lpstr>Smart Infrastructure Integration</vt:lpstr>
      <vt:lpstr>Project Management Approach</vt:lpstr>
      <vt:lpstr>Implementation Strategies</vt:lpstr>
      <vt:lpstr>Implementation Strategies</vt:lpstr>
      <vt:lpstr>Vision for the Future</vt:lpstr>
      <vt:lpstr>Thank You /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 Arevalo</dc:creator>
  <cp:lastModifiedBy>Louisa Domfe</cp:lastModifiedBy>
  <cp:revision>23</cp:revision>
  <dcterms:created xsi:type="dcterms:W3CDTF">2016-04-18T22:13:42Z</dcterms:created>
  <dcterms:modified xsi:type="dcterms:W3CDTF">2025-07-17T08:07:06Z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0x0101009AA709DC6092514F998BCA49408B7DEA</vt:lpwstr>
  </property>
  <property fmtid="{D5CDD505-2E9C-101B-9397-08002B2CF9AE}" pid="3" name="_dlc_DocIdItemGuid">
    <vt:lpwstr>94652c8f-abd2-4216-8204-586f60d023cc</vt:lpwstr>
  </property>
  <property fmtid="{D5CDD505-2E9C-101B-9397-08002B2CF9AE}" pid="4" name="Access">
    <vt:lpwstr/>
  </property>
  <property fmtid="{D5CDD505-2E9C-101B-9397-08002B2CF9AE}" pid="5" name="MediaServiceImageTags">
    <vt:lpwstr/>
  </property>
  <property fmtid="{D5CDD505-2E9C-101B-9397-08002B2CF9AE}" pid="6" name="TaxKeyword">
    <vt:lpwstr/>
  </property>
</Properties>
</file>